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Archivo Light"/>
      <p:regular r:id="rId33"/>
      <p:bold r:id="rId34"/>
      <p:italic r:id="rId35"/>
      <p:boldItalic r:id="rId36"/>
    </p:embeddedFont>
    <p:embeddedFont>
      <p:font typeface="Fredoka One"/>
      <p:regular r:id="rId37"/>
    </p:embeddedFont>
    <p:embeddedFont>
      <p:font typeface="Palanquin Dark"/>
      <p:regular r:id="rId38"/>
      <p:bold r:id="rId39"/>
    </p:embeddedFont>
    <p:embeddedFont>
      <p:font typeface="Electrolize"/>
      <p:regular r:id="rId40"/>
    </p:embeddedFont>
    <p:embeddedFont>
      <p:font typeface="Archiv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lectrolize-regular.fntdata"/><Relationship Id="rId20" Type="http://schemas.openxmlformats.org/officeDocument/2006/relationships/slide" Target="slides/slide15.xml"/><Relationship Id="rId42" Type="http://schemas.openxmlformats.org/officeDocument/2006/relationships/font" Target="fonts/Archivo-bold.fntdata"/><Relationship Id="rId41" Type="http://schemas.openxmlformats.org/officeDocument/2006/relationships/font" Target="fonts/Archivo-regular.fntdata"/><Relationship Id="rId22" Type="http://schemas.openxmlformats.org/officeDocument/2006/relationships/slide" Target="slides/slide17.xml"/><Relationship Id="rId44" Type="http://schemas.openxmlformats.org/officeDocument/2006/relationships/font" Target="fonts/Archivo-boldItalic.fntdata"/><Relationship Id="rId21" Type="http://schemas.openxmlformats.org/officeDocument/2006/relationships/slide" Target="slides/slide16.xml"/><Relationship Id="rId43" Type="http://schemas.openxmlformats.org/officeDocument/2006/relationships/font" Target="fonts/Archiv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rchivoLigh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rchivoLight-italic.fntdata"/><Relationship Id="rId12" Type="http://schemas.openxmlformats.org/officeDocument/2006/relationships/slide" Target="slides/slide7.xml"/><Relationship Id="rId34" Type="http://schemas.openxmlformats.org/officeDocument/2006/relationships/font" Target="fonts/ArchivoLight-bold.fntdata"/><Relationship Id="rId15" Type="http://schemas.openxmlformats.org/officeDocument/2006/relationships/slide" Target="slides/slide10.xml"/><Relationship Id="rId37" Type="http://schemas.openxmlformats.org/officeDocument/2006/relationships/font" Target="fonts/FredokaOne-regular.fntdata"/><Relationship Id="rId14" Type="http://schemas.openxmlformats.org/officeDocument/2006/relationships/slide" Target="slides/slide9.xml"/><Relationship Id="rId36" Type="http://schemas.openxmlformats.org/officeDocument/2006/relationships/font" Target="fonts/ArchivoLight-boldItalic.fntdata"/><Relationship Id="rId17" Type="http://schemas.openxmlformats.org/officeDocument/2006/relationships/slide" Target="slides/slide12.xml"/><Relationship Id="rId39" Type="http://schemas.openxmlformats.org/officeDocument/2006/relationships/font" Target="fonts/PalanquinDark-bold.fntdata"/><Relationship Id="rId16" Type="http://schemas.openxmlformats.org/officeDocument/2006/relationships/slide" Target="slides/slide11.xml"/><Relationship Id="rId38" Type="http://schemas.openxmlformats.org/officeDocument/2006/relationships/font" Target="fonts/PalanquinDark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12acfede4b7_0_1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12acfede4b7_0_1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SEM IMAGEM FICA CRINGE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2acfede4b7_0_1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12acfede4b7_0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2acfede4b7_0_1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12acfede4b7_0_1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2acfede4b7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12acfede4b7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12acfede4b7_0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12acfede4b7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12acfede4b7_0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12acfede4b7_0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menos texto. Gostie do alinhamento amigao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2acfede4b7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12acfede4b7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ok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2acfede4b7_0_1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12acfede4b7_0_1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12f85a425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12f85a425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2dabd368c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12dabd368c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 ARRUMANDO AI AMIGAO?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2f85a425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12f85a425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2acfede4b7_0_1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2acfede4b7_0_1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ok…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12acfede4b7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12acfede4b7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2dabd368c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2dabd368c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2dabd368c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12dabd368c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2dabd368c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12dabd368c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2dabd368c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2dabd368c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12acfede4b7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12acfede4b7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2acfede4b7_0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12acfede4b7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2acfede4b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2acfede4b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2acfede4b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2acfede4b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12acfede4b7_0_1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12acfede4b7_0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2acfede4b7_0_1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2acfede4b7_0_1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2acfede4b7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12acfede4b7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2acfede4b7_0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2acfede4b7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nao achei outra imagem tao explicativa igual essa em dark mode :(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2acfede4b7_0_1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2acfede4b7_0_1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18926" y="280290"/>
            <a:ext cx="8706152" cy="4582774"/>
            <a:chOff x="218926" y="280290"/>
            <a:chExt cx="8706152" cy="4582774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218926" y="280290"/>
              <a:ext cx="8706152" cy="4582774"/>
              <a:chOff x="233750" y="1422825"/>
              <a:chExt cx="2527625" cy="13305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39875" y="1453525"/>
                <a:ext cx="2487825" cy="1299800"/>
              </a:xfrm>
              <a:custGeom>
                <a:rect b="b" l="l" r="r" t="t"/>
                <a:pathLst>
                  <a:path extrusionOk="0" h="51992" w="99513">
                    <a:moveTo>
                      <a:pt x="3088" y="0"/>
                    </a:moveTo>
                    <a:lnTo>
                      <a:pt x="1315" y="1653"/>
                    </a:lnTo>
                    <a:lnTo>
                      <a:pt x="1315" y="9986"/>
                    </a:lnTo>
                    <a:lnTo>
                      <a:pt x="1" y="11775"/>
                    </a:lnTo>
                    <a:lnTo>
                      <a:pt x="1" y="32892"/>
                    </a:lnTo>
                    <a:lnTo>
                      <a:pt x="2521" y="34807"/>
                    </a:lnTo>
                    <a:lnTo>
                      <a:pt x="2521" y="46363"/>
                    </a:lnTo>
                    <a:lnTo>
                      <a:pt x="8220" y="51992"/>
                    </a:lnTo>
                    <a:lnTo>
                      <a:pt x="89706" y="51992"/>
                    </a:lnTo>
                    <a:lnTo>
                      <a:pt x="97718" y="44760"/>
                    </a:lnTo>
                    <a:lnTo>
                      <a:pt x="97718" y="18898"/>
                    </a:lnTo>
                    <a:lnTo>
                      <a:pt x="99512" y="17256"/>
                    </a:lnTo>
                    <a:lnTo>
                      <a:pt x="99512" y="2083"/>
                    </a:lnTo>
                    <a:lnTo>
                      <a:pt x="97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2705025" y="19072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705025" y="19532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705025" y="19991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705025" y="20451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705025" y="20910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705025" y="21370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705025" y="21829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705025" y="22289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705025" y="22748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705025" y="23208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705025" y="23667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99200" y="1469875"/>
                <a:ext cx="2406950" cy="416700"/>
              </a:xfrm>
              <a:custGeom>
                <a:rect b="b" l="l" r="r" t="t"/>
                <a:pathLst>
                  <a:path extrusionOk="0" h="16668" w="96278">
                    <a:moveTo>
                      <a:pt x="955" y="0"/>
                    </a:moveTo>
                    <a:lnTo>
                      <a:pt x="0" y="939"/>
                    </a:lnTo>
                    <a:lnTo>
                      <a:pt x="94330" y="971"/>
                    </a:lnTo>
                    <a:lnTo>
                      <a:pt x="95345" y="2024"/>
                    </a:lnTo>
                    <a:lnTo>
                      <a:pt x="95345" y="16668"/>
                    </a:lnTo>
                    <a:lnTo>
                      <a:pt x="96277" y="15877"/>
                    </a:lnTo>
                    <a:lnTo>
                      <a:pt x="96277" y="1593"/>
                    </a:lnTo>
                    <a:lnTo>
                      <a:pt x="946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39875" y="1422825"/>
                <a:ext cx="2521500" cy="454350"/>
              </a:xfrm>
              <a:custGeom>
                <a:rect b="b" l="l" r="r" t="t"/>
                <a:pathLst>
                  <a:path extrusionOk="0" fill="none" h="18174" w="100860">
                    <a:moveTo>
                      <a:pt x="1" y="10489"/>
                    </a:moveTo>
                    <a:lnTo>
                      <a:pt x="1" y="2188"/>
                    </a:lnTo>
                    <a:lnTo>
                      <a:pt x="2188" y="1"/>
                    </a:lnTo>
                    <a:lnTo>
                      <a:pt x="97718" y="1"/>
                    </a:lnTo>
                    <a:lnTo>
                      <a:pt x="100859" y="2897"/>
                    </a:lnTo>
                    <a:lnTo>
                      <a:pt x="100859" y="18173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72475" y="1753750"/>
                <a:ext cx="57825" cy="633500"/>
              </a:xfrm>
              <a:custGeom>
                <a:rect b="b" l="l" r="r" t="t"/>
                <a:pathLst>
                  <a:path extrusionOk="0" fill="none" h="25340" w="2313">
                    <a:moveTo>
                      <a:pt x="0" y="0"/>
                    </a:moveTo>
                    <a:lnTo>
                      <a:pt x="0" y="20256"/>
                    </a:lnTo>
                    <a:lnTo>
                      <a:pt x="2313" y="22018"/>
                    </a:lnTo>
                    <a:lnTo>
                      <a:pt x="2313" y="2533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904675" y="2554100"/>
                <a:ext cx="741900" cy="161725"/>
              </a:xfrm>
              <a:custGeom>
                <a:rect b="b" l="l" r="r" t="t"/>
                <a:pathLst>
                  <a:path extrusionOk="0" fill="none" h="6469" w="29676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33750" y="2330075"/>
                <a:ext cx="42150" cy="286600"/>
              </a:xfrm>
              <a:custGeom>
                <a:rect b="b" l="l" r="r" t="t"/>
                <a:pathLst>
                  <a:path extrusionOk="0" h="11464" w="1686">
                    <a:moveTo>
                      <a:pt x="966" y="1"/>
                    </a:moveTo>
                    <a:cubicBezTo>
                      <a:pt x="322" y="1"/>
                      <a:pt x="0" y="775"/>
                      <a:pt x="453" y="1234"/>
                    </a:cubicBezTo>
                    <a:cubicBezTo>
                      <a:pt x="599" y="1380"/>
                      <a:pt x="779" y="1445"/>
                      <a:pt x="956" y="1445"/>
                    </a:cubicBezTo>
                    <a:cubicBezTo>
                      <a:pt x="1328" y="1445"/>
                      <a:pt x="1686" y="1157"/>
                      <a:pt x="1686" y="721"/>
                    </a:cubicBezTo>
                    <a:cubicBezTo>
                      <a:pt x="1686" y="323"/>
                      <a:pt x="1364" y="1"/>
                      <a:pt x="966" y="1"/>
                    </a:cubicBezTo>
                    <a:close/>
                    <a:moveTo>
                      <a:pt x="966" y="3339"/>
                    </a:moveTo>
                    <a:cubicBezTo>
                      <a:pt x="322" y="3339"/>
                      <a:pt x="0" y="4119"/>
                      <a:pt x="453" y="4571"/>
                    </a:cubicBezTo>
                    <a:cubicBezTo>
                      <a:pt x="599" y="4717"/>
                      <a:pt x="779" y="4783"/>
                      <a:pt x="956" y="4783"/>
                    </a:cubicBezTo>
                    <a:cubicBezTo>
                      <a:pt x="1328" y="4783"/>
                      <a:pt x="1686" y="4495"/>
                      <a:pt x="1686" y="4059"/>
                    </a:cubicBezTo>
                    <a:cubicBezTo>
                      <a:pt x="1686" y="3660"/>
                      <a:pt x="1364" y="3339"/>
                      <a:pt x="966" y="3339"/>
                    </a:cubicBezTo>
                    <a:close/>
                    <a:moveTo>
                      <a:pt x="966" y="6676"/>
                    </a:moveTo>
                    <a:lnTo>
                      <a:pt x="966" y="6682"/>
                    </a:lnTo>
                    <a:cubicBezTo>
                      <a:pt x="322" y="6682"/>
                      <a:pt x="0" y="7456"/>
                      <a:pt x="453" y="7909"/>
                    </a:cubicBezTo>
                    <a:cubicBezTo>
                      <a:pt x="600" y="8058"/>
                      <a:pt x="782" y="8124"/>
                      <a:pt x="960" y="8124"/>
                    </a:cubicBezTo>
                    <a:cubicBezTo>
                      <a:pt x="1330" y="8124"/>
                      <a:pt x="1686" y="7836"/>
                      <a:pt x="1686" y="7402"/>
                    </a:cubicBezTo>
                    <a:cubicBezTo>
                      <a:pt x="1686" y="7004"/>
                      <a:pt x="1364" y="6676"/>
                      <a:pt x="966" y="6676"/>
                    </a:cubicBezTo>
                    <a:close/>
                    <a:moveTo>
                      <a:pt x="966" y="10014"/>
                    </a:moveTo>
                    <a:lnTo>
                      <a:pt x="966" y="10020"/>
                    </a:lnTo>
                    <a:cubicBezTo>
                      <a:pt x="322" y="10020"/>
                      <a:pt x="0" y="10800"/>
                      <a:pt x="453" y="11252"/>
                    </a:cubicBezTo>
                    <a:cubicBezTo>
                      <a:pt x="599" y="11399"/>
                      <a:pt x="780" y="11464"/>
                      <a:pt x="957" y="11464"/>
                    </a:cubicBezTo>
                    <a:cubicBezTo>
                      <a:pt x="1328" y="11464"/>
                      <a:pt x="1686" y="11177"/>
                      <a:pt x="1686" y="10745"/>
                    </a:cubicBezTo>
                    <a:cubicBezTo>
                      <a:pt x="1686" y="10341"/>
                      <a:pt x="1364" y="10014"/>
                      <a:pt x="966" y="100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flipH="1">
              <a:off x="841951" y="4540816"/>
              <a:ext cx="2070886" cy="190826"/>
              <a:chOff x="5082777" y="4170347"/>
              <a:chExt cx="601268" cy="55405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" name="Google Shape;36;p2"/>
          <p:cNvSpPr txBox="1"/>
          <p:nvPr>
            <p:ph type="ctrTitle"/>
          </p:nvPr>
        </p:nvSpPr>
        <p:spPr>
          <a:xfrm>
            <a:off x="820800" y="1204065"/>
            <a:ext cx="5060400" cy="22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" name="Google Shape;37;p2"/>
          <p:cNvSpPr txBox="1"/>
          <p:nvPr>
            <p:ph idx="1" type="subTitle"/>
          </p:nvPr>
        </p:nvSpPr>
        <p:spPr>
          <a:xfrm>
            <a:off x="820800" y="3500305"/>
            <a:ext cx="50604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11"/>
          <p:cNvGrpSpPr/>
          <p:nvPr/>
        </p:nvGrpSpPr>
        <p:grpSpPr>
          <a:xfrm>
            <a:off x="218926" y="280290"/>
            <a:ext cx="8706152" cy="4582774"/>
            <a:chOff x="218926" y="280290"/>
            <a:chExt cx="8706152" cy="4582774"/>
          </a:xfrm>
        </p:grpSpPr>
        <p:grpSp>
          <p:nvGrpSpPr>
            <p:cNvPr id="251" name="Google Shape;251;p11"/>
            <p:cNvGrpSpPr/>
            <p:nvPr/>
          </p:nvGrpSpPr>
          <p:grpSpPr>
            <a:xfrm>
              <a:off x="218926" y="280290"/>
              <a:ext cx="8706152" cy="4582774"/>
              <a:chOff x="233750" y="1422825"/>
              <a:chExt cx="2527625" cy="1330500"/>
            </a:xfrm>
          </p:grpSpPr>
          <p:sp>
            <p:nvSpPr>
              <p:cNvPr id="252" name="Google Shape;252;p11"/>
              <p:cNvSpPr/>
              <p:nvPr/>
            </p:nvSpPr>
            <p:spPr>
              <a:xfrm>
                <a:off x="239875" y="1453525"/>
                <a:ext cx="2487825" cy="1299800"/>
              </a:xfrm>
              <a:custGeom>
                <a:rect b="b" l="l" r="r" t="t"/>
                <a:pathLst>
                  <a:path extrusionOk="0" h="51992" w="99513">
                    <a:moveTo>
                      <a:pt x="3088" y="0"/>
                    </a:moveTo>
                    <a:lnTo>
                      <a:pt x="1315" y="1653"/>
                    </a:lnTo>
                    <a:lnTo>
                      <a:pt x="1315" y="9986"/>
                    </a:lnTo>
                    <a:lnTo>
                      <a:pt x="1" y="11775"/>
                    </a:lnTo>
                    <a:lnTo>
                      <a:pt x="1" y="32892"/>
                    </a:lnTo>
                    <a:lnTo>
                      <a:pt x="2521" y="34807"/>
                    </a:lnTo>
                    <a:lnTo>
                      <a:pt x="2521" y="46363"/>
                    </a:lnTo>
                    <a:lnTo>
                      <a:pt x="8220" y="51992"/>
                    </a:lnTo>
                    <a:lnTo>
                      <a:pt x="89706" y="51992"/>
                    </a:lnTo>
                    <a:lnTo>
                      <a:pt x="97718" y="44760"/>
                    </a:lnTo>
                    <a:lnTo>
                      <a:pt x="97718" y="18898"/>
                    </a:lnTo>
                    <a:lnTo>
                      <a:pt x="99512" y="17256"/>
                    </a:lnTo>
                    <a:lnTo>
                      <a:pt x="99512" y="2083"/>
                    </a:lnTo>
                    <a:lnTo>
                      <a:pt x="97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>
                <a:off x="2705025" y="19072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1"/>
              <p:cNvSpPr/>
              <p:nvPr/>
            </p:nvSpPr>
            <p:spPr>
              <a:xfrm>
                <a:off x="2705025" y="19532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1"/>
              <p:cNvSpPr/>
              <p:nvPr/>
            </p:nvSpPr>
            <p:spPr>
              <a:xfrm>
                <a:off x="2705025" y="19991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>
                <a:off x="2705025" y="20451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>
                <a:off x="2705025" y="20910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>
                <a:off x="2705025" y="21370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1"/>
              <p:cNvSpPr/>
              <p:nvPr/>
            </p:nvSpPr>
            <p:spPr>
              <a:xfrm>
                <a:off x="2705025" y="21829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1"/>
              <p:cNvSpPr/>
              <p:nvPr/>
            </p:nvSpPr>
            <p:spPr>
              <a:xfrm>
                <a:off x="2705025" y="22289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>
                <a:off x="2705025" y="22748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>
                <a:off x="2705025" y="23208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1"/>
              <p:cNvSpPr/>
              <p:nvPr/>
            </p:nvSpPr>
            <p:spPr>
              <a:xfrm>
                <a:off x="2705025" y="23667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1"/>
              <p:cNvSpPr/>
              <p:nvPr/>
            </p:nvSpPr>
            <p:spPr>
              <a:xfrm>
                <a:off x="299200" y="1469875"/>
                <a:ext cx="2406950" cy="416700"/>
              </a:xfrm>
              <a:custGeom>
                <a:rect b="b" l="l" r="r" t="t"/>
                <a:pathLst>
                  <a:path extrusionOk="0" h="16668" w="96278">
                    <a:moveTo>
                      <a:pt x="955" y="0"/>
                    </a:moveTo>
                    <a:lnTo>
                      <a:pt x="0" y="939"/>
                    </a:lnTo>
                    <a:lnTo>
                      <a:pt x="94330" y="971"/>
                    </a:lnTo>
                    <a:lnTo>
                      <a:pt x="95345" y="2024"/>
                    </a:lnTo>
                    <a:lnTo>
                      <a:pt x="95345" y="16668"/>
                    </a:lnTo>
                    <a:lnTo>
                      <a:pt x="96277" y="15877"/>
                    </a:lnTo>
                    <a:lnTo>
                      <a:pt x="96277" y="1593"/>
                    </a:lnTo>
                    <a:lnTo>
                      <a:pt x="946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>
                <a:off x="239875" y="1422825"/>
                <a:ext cx="2521500" cy="454350"/>
              </a:xfrm>
              <a:custGeom>
                <a:rect b="b" l="l" r="r" t="t"/>
                <a:pathLst>
                  <a:path extrusionOk="0" fill="none" h="18174" w="100860">
                    <a:moveTo>
                      <a:pt x="1" y="10489"/>
                    </a:moveTo>
                    <a:lnTo>
                      <a:pt x="1" y="2188"/>
                    </a:lnTo>
                    <a:lnTo>
                      <a:pt x="2188" y="1"/>
                    </a:lnTo>
                    <a:lnTo>
                      <a:pt x="97718" y="1"/>
                    </a:lnTo>
                    <a:lnTo>
                      <a:pt x="100859" y="2897"/>
                    </a:lnTo>
                    <a:lnTo>
                      <a:pt x="100859" y="18173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>
                <a:off x="272475" y="1753750"/>
                <a:ext cx="57825" cy="633500"/>
              </a:xfrm>
              <a:custGeom>
                <a:rect b="b" l="l" r="r" t="t"/>
                <a:pathLst>
                  <a:path extrusionOk="0" fill="none" h="25340" w="2313">
                    <a:moveTo>
                      <a:pt x="0" y="0"/>
                    </a:moveTo>
                    <a:lnTo>
                      <a:pt x="0" y="20256"/>
                    </a:lnTo>
                    <a:lnTo>
                      <a:pt x="2313" y="22018"/>
                    </a:lnTo>
                    <a:lnTo>
                      <a:pt x="2313" y="2533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>
                <a:off x="1904675" y="2554100"/>
                <a:ext cx="741900" cy="161725"/>
              </a:xfrm>
              <a:custGeom>
                <a:rect b="b" l="l" r="r" t="t"/>
                <a:pathLst>
                  <a:path extrusionOk="0" fill="none" h="6469" w="29676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>
                <a:off x="233750" y="2330075"/>
                <a:ext cx="42150" cy="286600"/>
              </a:xfrm>
              <a:custGeom>
                <a:rect b="b" l="l" r="r" t="t"/>
                <a:pathLst>
                  <a:path extrusionOk="0" h="11464" w="1686">
                    <a:moveTo>
                      <a:pt x="966" y="1"/>
                    </a:moveTo>
                    <a:cubicBezTo>
                      <a:pt x="322" y="1"/>
                      <a:pt x="0" y="775"/>
                      <a:pt x="453" y="1234"/>
                    </a:cubicBezTo>
                    <a:cubicBezTo>
                      <a:pt x="599" y="1380"/>
                      <a:pt x="779" y="1445"/>
                      <a:pt x="956" y="1445"/>
                    </a:cubicBezTo>
                    <a:cubicBezTo>
                      <a:pt x="1328" y="1445"/>
                      <a:pt x="1686" y="1157"/>
                      <a:pt x="1686" y="721"/>
                    </a:cubicBezTo>
                    <a:cubicBezTo>
                      <a:pt x="1686" y="323"/>
                      <a:pt x="1364" y="1"/>
                      <a:pt x="966" y="1"/>
                    </a:cubicBezTo>
                    <a:close/>
                    <a:moveTo>
                      <a:pt x="966" y="3339"/>
                    </a:moveTo>
                    <a:cubicBezTo>
                      <a:pt x="322" y="3339"/>
                      <a:pt x="0" y="4119"/>
                      <a:pt x="453" y="4571"/>
                    </a:cubicBezTo>
                    <a:cubicBezTo>
                      <a:pt x="599" y="4717"/>
                      <a:pt x="779" y="4783"/>
                      <a:pt x="956" y="4783"/>
                    </a:cubicBezTo>
                    <a:cubicBezTo>
                      <a:pt x="1328" y="4783"/>
                      <a:pt x="1686" y="4495"/>
                      <a:pt x="1686" y="4059"/>
                    </a:cubicBezTo>
                    <a:cubicBezTo>
                      <a:pt x="1686" y="3660"/>
                      <a:pt x="1364" y="3339"/>
                      <a:pt x="966" y="3339"/>
                    </a:cubicBezTo>
                    <a:close/>
                    <a:moveTo>
                      <a:pt x="966" y="6676"/>
                    </a:moveTo>
                    <a:lnTo>
                      <a:pt x="966" y="6682"/>
                    </a:lnTo>
                    <a:cubicBezTo>
                      <a:pt x="322" y="6682"/>
                      <a:pt x="0" y="7456"/>
                      <a:pt x="453" y="7909"/>
                    </a:cubicBezTo>
                    <a:cubicBezTo>
                      <a:pt x="600" y="8058"/>
                      <a:pt x="782" y="8124"/>
                      <a:pt x="960" y="8124"/>
                    </a:cubicBezTo>
                    <a:cubicBezTo>
                      <a:pt x="1330" y="8124"/>
                      <a:pt x="1686" y="7836"/>
                      <a:pt x="1686" y="7402"/>
                    </a:cubicBezTo>
                    <a:cubicBezTo>
                      <a:pt x="1686" y="7004"/>
                      <a:pt x="1364" y="6676"/>
                      <a:pt x="966" y="6676"/>
                    </a:cubicBezTo>
                    <a:close/>
                    <a:moveTo>
                      <a:pt x="966" y="10014"/>
                    </a:moveTo>
                    <a:lnTo>
                      <a:pt x="966" y="10020"/>
                    </a:lnTo>
                    <a:cubicBezTo>
                      <a:pt x="322" y="10020"/>
                      <a:pt x="0" y="10800"/>
                      <a:pt x="453" y="11252"/>
                    </a:cubicBezTo>
                    <a:cubicBezTo>
                      <a:pt x="599" y="11399"/>
                      <a:pt x="780" y="11464"/>
                      <a:pt x="957" y="11464"/>
                    </a:cubicBezTo>
                    <a:cubicBezTo>
                      <a:pt x="1328" y="11464"/>
                      <a:pt x="1686" y="11177"/>
                      <a:pt x="1686" y="10745"/>
                    </a:cubicBezTo>
                    <a:cubicBezTo>
                      <a:pt x="1686" y="10341"/>
                      <a:pt x="1364" y="10014"/>
                      <a:pt x="966" y="100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" name="Google Shape;269;p11"/>
            <p:cNvGrpSpPr/>
            <p:nvPr/>
          </p:nvGrpSpPr>
          <p:grpSpPr>
            <a:xfrm>
              <a:off x="5974401" y="4456450"/>
              <a:ext cx="2070886" cy="190826"/>
              <a:chOff x="5082777" y="4170347"/>
              <a:chExt cx="601268" cy="55405"/>
            </a:xfrm>
          </p:grpSpPr>
          <p:sp>
            <p:nvSpPr>
              <p:cNvPr id="270" name="Google Shape;270;p11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1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1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1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1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1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1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7" name="Google Shape;277;p11"/>
          <p:cNvSpPr txBox="1"/>
          <p:nvPr>
            <p:ph hasCustomPrompt="1" type="title"/>
          </p:nvPr>
        </p:nvSpPr>
        <p:spPr>
          <a:xfrm>
            <a:off x="964555" y="1621275"/>
            <a:ext cx="72150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78" name="Google Shape;278;p11"/>
          <p:cNvSpPr txBox="1"/>
          <p:nvPr>
            <p:ph idx="1" type="subTitle"/>
          </p:nvPr>
        </p:nvSpPr>
        <p:spPr>
          <a:xfrm flipH="1">
            <a:off x="964445" y="2982198"/>
            <a:ext cx="72150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13"/>
          <p:cNvGrpSpPr/>
          <p:nvPr/>
        </p:nvGrpSpPr>
        <p:grpSpPr>
          <a:xfrm>
            <a:off x="218962" y="280281"/>
            <a:ext cx="8706077" cy="4582939"/>
            <a:chOff x="3411725" y="2957825"/>
            <a:chExt cx="2527750" cy="1330625"/>
          </a:xfrm>
        </p:grpSpPr>
        <p:sp>
          <p:nvSpPr>
            <p:cNvPr id="282" name="Google Shape;282;p13"/>
            <p:cNvSpPr/>
            <p:nvPr/>
          </p:nvSpPr>
          <p:spPr>
            <a:xfrm>
              <a:off x="3417850" y="2988500"/>
              <a:ext cx="2487800" cy="1299950"/>
            </a:xfrm>
            <a:custGeom>
              <a:rect b="b" l="l" r="r" t="t"/>
              <a:pathLst>
                <a:path extrusionOk="0" h="51998" w="99512">
                  <a:moveTo>
                    <a:pt x="90491" y="1"/>
                  </a:moveTo>
                  <a:lnTo>
                    <a:pt x="82550" y="8291"/>
                  </a:lnTo>
                  <a:lnTo>
                    <a:pt x="3088" y="8291"/>
                  </a:lnTo>
                  <a:lnTo>
                    <a:pt x="1" y="11776"/>
                  </a:lnTo>
                  <a:lnTo>
                    <a:pt x="1" y="32893"/>
                  </a:lnTo>
                  <a:lnTo>
                    <a:pt x="2520" y="34813"/>
                  </a:lnTo>
                  <a:lnTo>
                    <a:pt x="2520" y="46364"/>
                  </a:lnTo>
                  <a:lnTo>
                    <a:pt x="8220" y="51998"/>
                  </a:lnTo>
                  <a:lnTo>
                    <a:pt x="89711" y="51998"/>
                  </a:lnTo>
                  <a:lnTo>
                    <a:pt x="97718" y="44761"/>
                  </a:lnTo>
                  <a:lnTo>
                    <a:pt x="97718" y="18898"/>
                  </a:lnTo>
                  <a:lnTo>
                    <a:pt x="99512" y="17257"/>
                  </a:lnTo>
                  <a:lnTo>
                    <a:pt x="99512" y="2090"/>
                  </a:lnTo>
                  <a:lnTo>
                    <a:pt x="9740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5883150" y="3442275"/>
              <a:ext cx="56325" cy="55225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5883150" y="3488225"/>
              <a:ext cx="56325" cy="55225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5883150" y="3534175"/>
              <a:ext cx="56325" cy="55375"/>
            </a:xfrm>
            <a:custGeom>
              <a:rect b="b" l="l" r="r" t="t"/>
              <a:pathLst>
                <a:path extrusionOk="0" fill="none" h="2215" w="2253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5883150" y="3580125"/>
              <a:ext cx="56325" cy="55375"/>
            </a:xfrm>
            <a:custGeom>
              <a:rect b="b" l="l" r="r" t="t"/>
              <a:pathLst>
                <a:path extrusionOk="0" fill="none" h="2215" w="2253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5883150" y="3626050"/>
              <a:ext cx="56325" cy="55400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5883150" y="3672000"/>
              <a:ext cx="56325" cy="55400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5883150" y="3717950"/>
              <a:ext cx="56325" cy="55400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5883150" y="3763900"/>
              <a:ext cx="56325" cy="55400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5883150" y="3809850"/>
              <a:ext cx="56325" cy="55400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5883150" y="3855800"/>
              <a:ext cx="56325" cy="55375"/>
            </a:xfrm>
            <a:custGeom>
              <a:rect b="b" l="l" r="r" t="t"/>
              <a:pathLst>
                <a:path extrusionOk="0" fill="none" h="2215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5883150" y="3901900"/>
              <a:ext cx="56325" cy="55225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5665675" y="3004875"/>
              <a:ext cx="218575" cy="416700"/>
            </a:xfrm>
            <a:custGeom>
              <a:rect b="b" l="l" r="r" t="t"/>
              <a:pathLst>
                <a:path extrusionOk="0" h="16668" w="8743">
                  <a:moveTo>
                    <a:pt x="824" y="0"/>
                  </a:moveTo>
                  <a:lnTo>
                    <a:pt x="0" y="944"/>
                  </a:lnTo>
                  <a:lnTo>
                    <a:pt x="6790" y="976"/>
                  </a:lnTo>
                  <a:lnTo>
                    <a:pt x="7805" y="2029"/>
                  </a:lnTo>
                  <a:lnTo>
                    <a:pt x="7805" y="16667"/>
                  </a:lnTo>
                  <a:lnTo>
                    <a:pt x="8743" y="15882"/>
                  </a:lnTo>
                  <a:lnTo>
                    <a:pt x="8743" y="1598"/>
                  </a:lnTo>
                  <a:lnTo>
                    <a:pt x="7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3417850" y="2957825"/>
              <a:ext cx="2521625" cy="454475"/>
            </a:xfrm>
            <a:custGeom>
              <a:rect b="b" l="l" r="r" t="t"/>
              <a:pathLst>
                <a:path extrusionOk="0" fill="none" h="18179" w="100865">
                  <a:moveTo>
                    <a:pt x="1" y="10488"/>
                  </a:moveTo>
                  <a:lnTo>
                    <a:pt x="1" y="2193"/>
                  </a:lnTo>
                  <a:lnTo>
                    <a:pt x="2193" y="1"/>
                  </a:lnTo>
                  <a:lnTo>
                    <a:pt x="97718" y="1"/>
                  </a:lnTo>
                  <a:lnTo>
                    <a:pt x="100865" y="2897"/>
                  </a:lnTo>
                  <a:lnTo>
                    <a:pt x="100865" y="1817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3450575" y="3288750"/>
              <a:ext cx="57850" cy="633625"/>
            </a:xfrm>
            <a:custGeom>
              <a:rect b="b" l="l" r="r" t="t"/>
              <a:pathLst>
                <a:path extrusionOk="0" fill="none" h="25345" w="2314">
                  <a:moveTo>
                    <a:pt x="1" y="0"/>
                  </a:moveTo>
                  <a:lnTo>
                    <a:pt x="1" y="20256"/>
                  </a:lnTo>
                  <a:lnTo>
                    <a:pt x="2313" y="22023"/>
                  </a:lnTo>
                  <a:lnTo>
                    <a:pt x="2313" y="2534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5082775" y="4089225"/>
              <a:ext cx="741900" cy="161750"/>
            </a:xfrm>
            <a:custGeom>
              <a:rect b="b" l="l" r="r" t="t"/>
              <a:pathLst>
                <a:path extrusionOk="0" fill="none" h="6470" w="29676">
                  <a:moveTo>
                    <a:pt x="1" y="6469"/>
                  </a:moveTo>
                  <a:lnTo>
                    <a:pt x="22525" y="6469"/>
                  </a:lnTo>
                  <a:lnTo>
                    <a:pt x="29675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3411725" y="3865225"/>
              <a:ext cx="42150" cy="286575"/>
            </a:xfrm>
            <a:custGeom>
              <a:rect b="b" l="l" r="r" t="t"/>
              <a:pathLst>
                <a:path extrusionOk="0" h="11463" w="1686">
                  <a:moveTo>
                    <a:pt x="966" y="0"/>
                  </a:moveTo>
                  <a:cubicBezTo>
                    <a:pt x="322" y="0"/>
                    <a:pt x="0" y="774"/>
                    <a:pt x="458" y="1227"/>
                  </a:cubicBezTo>
                  <a:cubicBezTo>
                    <a:pt x="605" y="1376"/>
                    <a:pt x="786" y="1442"/>
                    <a:pt x="964" y="1442"/>
                  </a:cubicBezTo>
                  <a:cubicBezTo>
                    <a:pt x="1332" y="1442"/>
                    <a:pt x="1686" y="1155"/>
                    <a:pt x="1686" y="720"/>
                  </a:cubicBezTo>
                  <a:cubicBezTo>
                    <a:pt x="1686" y="322"/>
                    <a:pt x="1364" y="0"/>
                    <a:pt x="966" y="0"/>
                  </a:cubicBezTo>
                  <a:close/>
                  <a:moveTo>
                    <a:pt x="975" y="3338"/>
                  </a:moveTo>
                  <a:cubicBezTo>
                    <a:pt x="972" y="3338"/>
                    <a:pt x="969" y="3338"/>
                    <a:pt x="966" y="3338"/>
                  </a:cubicBezTo>
                  <a:cubicBezTo>
                    <a:pt x="322" y="3338"/>
                    <a:pt x="0" y="4112"/>
                    <a:pt x="458" y="4565"/>
                  </a:cubicBezTo>
                  <a:cubicBezTo>
                    <a:pt x="605" y="4714"/>
                    <a:pt x="786" y="4780"/>
                    <a:pt x="964" y="4780"/>
                  </a:cubicBezTo>
                  <a:cubicBezTo>
                    <a:pt x="1332" y="4780"/>
                    <a:pt x="1686" y="4492"/>
                    <a:pt x="1686" y="4058"/>
                  </a:cubicBezTo>
                  <a:cubicBezTo>
                    <a:pt x="1686" y="3663"/>
                    <a:pt x="1369" y="3338"/>
                    <a:pt x="975" y="3338"/>
                  </a:cubicBezTo>
                  <a:close/>
                  <a:moveTo>
                    <a:pt x="966" y="6676"/>
                  </a:moveTo>
                  <a:cubicBezTo>
                    <a:pt x="322" y="6676"/>
                    <a:pt x="0" y="7455"/>
                    <a:pt x="458" y="7908"/>
                  </a:cubicBezTo>
                  <a:cubicBezTo>
                    <a:pt x="605" y="8054"/>
                    <a:pt x="785" y="8120"/>
                    <a:pt x="961" y="8120"/>
                  </a:cubicBezTo>
                  <a:cubicBezTo>
                    <a:pt x="1331" y="8120"/>
                    <a:pt x="1686" y="7833"/>
                    <a:pt x="1686" y="7401"/>
                  </a:cubicBezTo>
                  <a:cubicBezTo>
                    <a:pt x="1686" y="6997"/>
                    <a:pt x="1364" y="6676"/>
                    <a:pt x="966" y="6676"/>
                  </a:cubicBezTo>
                  <a:close/>
                  <a:moveTo>
                    <a:pt x="975" y="10019"/>
                  </a:moveTo>
                  <a:cubicBezTo>
                    <a:pt x="972" y="10019"/>
                    <a:pt x="969" y="10019"/>
                    <a:pt x="966" y="10019"/>
                  </a:cubicBezTo>
                  <a:cubicBezTo>
                    <a:pt x="322" y="10019"/>
                    <a:pt x="0" y="10793"/>
                    <a:pt x="453" y="11251"/>
                  </a:cubicBezTo>
                  <a:cubicBezTo>
                    <a:pt x="601" y="11397"/>
                    <a:pt x="782" y="11463"/>
                    <a:pt x="959" y="11463"/>
                  </a:cubicBezTo>
                  <a:cubicBezTo>
                    <a:pt x="1330" y="11463"/>
                    <a:pt x="1686" y="11175"/>
                    <a:pt x="1686" y="10739"/>
                  </a:cubicBezTo>
                  <a:cubicBezTo>
                    <a:pt x="1686" y="10344"/>
                    <a:pt x="1369" y="10019"/>
                    <a:pt x="975" y="100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5082777" y="4170347"/>
              <a:ext cx="124846" cy="55405"/>
            </a:xfrm>
            <a:custGeom>
              <a:rect b="b" l="l" r="r" t="t"/>
              <a:pathLst>
                <a:path extrusionOk="0" h="2794" w="5515">
                  <a:moveTo>
                    <a:pt x="2793" y="1"/>
                  </a:moveTo>
                  <a:lnTo>
                    <a:pt x="0" y="2793"/>
                  </a:lnTo>
                  <a:lnTo>
                    <a:pt x="2722" y="2793"/>
                  </a:lnTo>
                  <a:lnTo>
                    <a:pt x="5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5161057" y="4170347"/>
              <a:ext cx="124959" cy="55405"/>
            </a:xfrm>
            <a:custGeom>
              <a:rect b="b" l="l" r="r" t="t"/>
              <a:pathLst>
                <a:path extrusionOk="0" h="2794" w="5520">
                  <a:moveTo>
                    <a:pt x="2798" y="1"/>
                  </a:moveTo>
                  <a:lnTo>
                    <a:pt x="0" y="2793"/>
                  </a:lnTo>
                  <a:lnTo>
                    <a:pt x="2727" y="2793"/>
                  </a:lnTo>
                  <a:lnTo>
                    <a:pt x="5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5239449" y="4170347"/>
              <a:ext cx="126204" cy="55405"/>
            </a:xfrm>
            <a:custGeom>
              <a:rect b="b" l="l" r="r" t="t"/>
              <a:pathLst>
                <a:path extrusionOk="0" h="2794" w="5575">
                  <a:moveTo>
                    <a:pt x="2793" y="1"/>
                  </a:moveTo>
                  <a:lnTo>
                    <a:pt x="0" y="2793"/>
                  </a:lnTo>
                  <a:lnTo>
                    <a:pt x="2782" y="2793"/>
                  </a:lnTo>
                  <a:lnTo>
                    <a:pt x="55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5319064" y="4170347"/>
              <a:ext cx="126204" cy="55405"/>
            </a:xfrm>
            <a:custGeom>
              <a:rect b="b" l="l" r="r" t="t"/>
              <a:pathLst>
                <a:path extrusionOk="0" h="2794" w="5575">
                  <a:moveTo>
                    <a:pt x="2793" y="1"/>
                  </a:moveTo>
                  <a:lnTo>
                    <a:pt x="1" y="2793"/>
                  </a:lnTo>
                  <a:lnTo>
                    <a:pt x="2782" y="2793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5398702" y="4170347"/>
              <a:ext cx="126204" cy="55405"/>
            </a:xfrm>
            <a:custGeom>
              <a:rect b="b" l="l" r="r" t="t"/>
              <a:pathLst>
                <a:path extrusionOk="0" h="2794" w="5575">
                  <a:moveTo>
                    <a:pt x="2793" y="1"/>
                  </a:moveTo>
                  <a:lnTo>
                    <a:pt x="1" y="2793"/>
                  </a:lnTo>
                  <a:lnTo>
                    <a:pt x="2782" y="2793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5478339" y="4170347"/>
              <a:ext cx="126204" cy="55405"/>
            </a:xfrm>
            <a:custGeom>
              <a:rect b="b" l="l" r="r" t="t"/>
              <a:pathLst>
                <a:path extrusionOk="0" h="2794" w="5575">
                  <a:moveTo>
                    <a:pt x="2793" y="1"/>
                  </a:moveTo>
                  <a:lnTo>
                    <a:pt x="0" y="2793"/>
                  </a:lnTo>
                  <a:lnTo>
                    <a:pt x="2782" y="2793"/>
                  </a:lnTo>
                  <a:lnTo>
                    <a:pt x="55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5557977" y="4170347"/>
              <a:ext cx="126068" cy="55405"/>
            </a:xfrm>
            <a:custGeom>
              <a:rect b="b" l="l" r="r" t="t"/>
              <a:pathLst>
                <a:path extrusionOk="0" h="2794" w="5569">
                  <a:moveTo>
                    <a:pt x="2787" y="1"/>
                  </a:moveTo>
                  <a:lnTo>
                    <a:pt x="0" y="2793"/>
                  </a:lnTo>
                  <a:lnTo>
                    <a:pt x="2776" y="2793"/>
                  </a:lnTo>
                  <a:lnTo>
                    <a:pt x="55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p13"/>
          <p:cNvSpPr txBox="1"/>
          <p:nvPr>
            <p:ph hasCustomPrompt="1" type="title"/>
          </p:nvPr>
        </p:nvSpPr>
        <p:spPr>
          <a:xfrm>
            <a:off x="1481555" y="1684020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13"/>
          <p:cNvSpPr txBox="1"/>
          <p:nvPr>
            <p:ph idx="1" type="subTitle"/>
          </p:nvPr>
        </p:nvSpPr>
        <p:spPr>
          <a:xfrm>
            <a:off x="914255" y="2522153"/>
            <a:ext cx="2020500" cy="7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308" name="Google Shape;308;p13"/>
          <p:cNvSpPr txBox="1"/>
          <p:nvPr>
            <p:ph idx="2" type="subTitle"/>
          </p:nvPr>
        </p:nvSpPr>
        <p:spPr>
          <a:xfrm>
            <a:off x="914255" y="3274554"/>
            <a:ext cx="20205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9" name="Google Shape;309;p13"/>
          <p:cNvSpPr txBox="1"/>
          <p:nvPr>
            <p:ph hasCustomPrompt="1" idx="3" type="title"/>
          </p:nvPr>
        </p:nvSpPr>
        <p:spPr>
          <a:xfrm>
            <a:off x="4129050" y="1684020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0" name="Google Shape;310;p13"/>
          <p:cNvSpPr txBox="1"/>
          <p:nvPr>
            <p:ph idx="4" type="subTitle"/>
          </p:nvPr>
        </p:nvSpPr>
        <p:spPr>
          <a:xfrm>
            <a:off x="3561750" y="2522153"/>
            <a:ext cx="2020500" cy="7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311" name="Google Shape;311;p13"/>
          <p:cNvSpPr txBox="1"/>
          <p:nvPr>
            <p:ph idx="5" type="subTitle"/>
          </p:nvPr>
        </p:nvSpPr>
        <p:spPr>
          <a:xfrm>
            <a:off x="3561750" y="3274554"/>
            <a:ext cx="20205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13"/>
          <p:cNvSpPr txBox="1"/>
          <p:nvPr>
            <p:ph hasCustomPrompt="1" idx="6" type="title"/>
          </p:nvPr>
        </p:nvSpPr>
        <p:spPr>
          <a:xfrm>
            <a:off x="6776545" y="1684020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13"/>
          <p:cNvSpPr txBox="1"/>
          <p:nvPr>
            <p:ph idx="7" type="subTitle"/>
          </p:nvPr>
        </p:nvSpPr>
        <p:spPr>
          <a:xfrm>
            <a:off x="6209245" y="2522153"/>
            <a:ext cx="2020500" cy="7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314" name="Google Shape;314;p13"/>
          <p:cNvSpPr txBox="1"/>
          <p:nvPr>
            <p:ph idx="8" type="subTitle"/>
          </p:nvPr>
        </p:nvSpPr>
        <p:spPr>
          <a:xfrm>
            <a:off x="6209245" y="3274554"/>
            <a:ext cx="20205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" name="Google Shape;315;p13"/>
          <p:cNvSpPr txBox="1"/>
          <p:nvPr>
            <p:ph idx="9" type="title"/>
          </p:nvPr>
        </p:nvSpPr>
        <p:spPr>
          <a:xfrm>
            <a:off x="720000" y="350725"/>
            <a:ext cx="6505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4"/>
          <p:cNvGrpSpPr/>
          <p:nvPr/>
        </p:nvGrpSpPr>
        <p:grpSpPr>
          <a:xfrm>
            <a:off x="218926" y="280290"/>
            <a:ext cx="8706152" cy="4582774"/>
            <a:chOff x="218926" y="280290"/>
            <a:chExt cx="8706152" cy="4582774"/>
          </a:xfrm>
        </p:grpSpPr>
        <p:grpSp>
          <p:nvGrpSpPr>
            <p:cNvPr id="318" name="Google Shape;318;p14"/>
            <p:cNvGrpSpPr/>
            <p:nvPr/>
          </p:nvGrpSpPr>
          <p:grpSpPr>
            <a:xfrm>
              <a:off x="218926" y="280290"/>
              <a:ext cx="8706152" cy="4582774"/>
              <a:chOff x="233750" y="1422825"/>
              <a:chExt cx="2527625" cy="1330500"/>
            </a:xfrm>
          </p:grpSpPr>
          <p:sp>
            <p:nvSpPr>
              <p:cNvPr id="319" name="Google Shape;319;p14"/>
              <p:cNvSpPr/>
              <p:nvPr/>
            </p:nvSpPr>
            <p:spPr>
              <a:xfrm>
                <a:off x="239875" y="1453525"/>
                <a:ext cx="2487825" cy="1299800"/>
              </a:xfrm>
              <a:custGeom>
                <a:rect b="b" l="l" r="r" t="t"/>
                <a:pathLst>
                  <a:path extrusionOk="0" h="51992" w="99513">
                    <a:moveTo>
                      <a:pt x="3088" y="0"/>
                    </a:moveTo>
                    <a:lnTo>
                      <a:pt x="1315" y="1653"/>
                    </a:lnTo>
                    <a:lnTo>
                      <a:pt x="1315" y="9986"/>
                    </a:lnTo>
                    <a:lnTo>
                      <a:pt x="1" y="11775"/>
                    </a:lnTo>
                    <a:lnTo>
                      <a:pt x="1" y="32892"/>
                    </a:lnTo>
                    <a:lnTo>
                      <a:pt x="2521" y="34807"/>
                    </a:lnTo>
                    <a:lnTo>
                      <a:pt x="2521" y="46363"/>
                    </a:lnTo>
                    <a:lnTo>
                      <a:pt x="8220" y="51992"/>
                    </a:lnTo>
                    <a:lnTo>
                      <a:pt x="89706" y="51992"/>
                    </a:lnTo>
                    <a:lnTo>
                      <a:pt x="97718" y="44760"/>
                    </a:lnTo>
                    <a:lnTo>
                      <a:pt x="97718" y="18898"/>
                    </a:lnTo>
                    <a:lnTo>
                      <a:pt x="99512" y="17256"/>
                    </a:lnTo>
                    <a:lnTo>
                      <a:pt x="99512" y="2083"/>
                    </a:lnTo>
                    <a:lnTo>
                      <a:pt x="97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4"/>
              <p:cNvSpPr/>
              <p:nvPr/>
            </p:nvSpPr>
            <p:spPr>
              <a:xfrm>
                <a:off x="2705025" y="19072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4"/>
              <p:cNvSpPr/>
              <p:nvPr/>
            </p:nvSpPr>
            <p:spPr>
              <a:xfrm>
                <a:off x="2705025" y="19532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4"/>
              <p:cNvSpPr/>
              <p:nvPr/>
            </p:nvSpPr>
            <p:spPr>
              <a:xfrm>
                <a:off x="2705025" y="19991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4"/>
              <p:cNvSpPr/>
              <p:nvPr/>
            </p:nvSpPr>
            <p:spPr>
              <a:xfrm>
                <a:off x="2705025" y="20451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4"/>
              <p:cNvSpPr/>
              <p:nvPr/>
            </p:nvSpPr>
            <p:spPr>
              <a:xfrm>
                <a:off x="2705025" y="20910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4"/>
              <p:cNvSpPr/>
              <p:nvPr/>
            </p:nvSpPr>
            <p:spPr>
              <a:xfrm>
                <a:off x="2705025" y="21370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4"/>
              <p:cNvSpPr/>
              <p:nvPr/>
            </p:nvSpPr>
            <p:spPr>
              <a:xfrm>
                <a:off x="2705025" y="21829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4"/>
              <p:cNvSpPr/>
              <p:nvPr/>
            </p:nvSpPr>
            <p:spPr>
              <a:xfrm>
                <a:off x="2705025" y="22289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4"/>
              <p:cNvSpPr/>
              <p:nvPr/>
            </p:nvSpPr>
            <p:spPr>
              <a:xfrm>
                <a:off x="2705025" y="22748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4"/>
              <p:cNvSpPr/>
              <p:nvPr/>
            </p:nvSpPr>
            <p:spPr>
              <a:xfrm>
                <a:off x="2705025" y="23208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4"/>
              <p:cNvSpPr/>
              <p:nvPr/>
            </p:nvSpPr>
            <p:spPr>
              <a:xfrm>
                <a:off x="2705025" y="23667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4"/>
              <p:cNvSpPr/>
              <p:nvPr/>
            </p:nvSpPr>
            <p:spPr>
              <a:xfrm>
                <a:off x="299200" y="1469875"/>
                <a:ext cx="2406950" cy="416700"/>
              </a:xfrm>
              <a:custGeom>
                <a:rect b="b" l="l" r="r" t="t"/>
                <a:pathLst>
                  <a:path extrusionOk="0" h="16668" w="96278">
                    <a:moveTo>
                      <a:pt x="955" y="0"/>
                    </a:moveTo>
                    <a:lnTo>
                      <a:pt x="0" y="939"/>
                    </a:lnTo>
                    <a:lnTo>
                      <a:pt x="94330" y="971"/>
                    </a:lnTo>
                    <a:lnTo>
                      <a:pt x="95345" y="2024"/>
                    </a:lnTo>
                    <a:lnTo>
                      <a:pt x="95345" y="16668"/>
                    </a:lnTo>
                    <a:lnTo>
                      <a:pt x="96277" y="15877"/>
                    </a:lnTo>
                    <a:lnTo>
                      <a:pt x="96277" y="1593"/>
                    </a:lnTo>
                    <a:lnTo>
                      <a:pt x="946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4"/>
              <p:cNvSpPr/>
              <p:nvPr/>
            </p:nvSpPr>
            <p:spPr>
              <a:xfrm>
                <a:off x="239875" y="1422825"/>
                <a:ext cx="2521500" cy="454350"/>
              </a:xfrm>
              <a:custGeom>
                <a:rect b="b" l="l" r="r" t="t"/>
                <a:pathLst>
                  <a:path extrusionOk="0" fill="none" h="18174" w="100860">
                    <a:moveTo>
                      <a:pt x="1" y="10489"/>
                    </a:moveTo>
                    <a:lnTo>
                      <a:pt x="1" y="2188"/>
                    </a:lnTo>
                    <a:lnTo>
                      <a:pt x="2188" y="1"/>
                    </a:lnTo>
                    <a:lnTo>
                      <a:pt x="97718" y="1"/>
                    </a:lnTo>
                    <a:lnTo>
                      <a:pt x="100859" y="2897"/>
                    </a:lnTo>
                    <a:lnTo>
                      <a:pt x="100859" y="18173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4"/>
              <p:cNvSpPr/>
              <p:nvPr/>
            </p:nvSpPr>
            <p:spPr>
              <a:xfrm>
                <a:off x="272475" y="1753750"/>
                <a:ext cx="57825" cy="633500"/>
              </a:xfrm>
              <a:custGeom>
                <a:rect b="b" l="l" r="r" t="t"/>
                <a:pathLst>
                  <a:path extrusionOk="0" fill="none" h="25340" w="2313">
                    <a:moveTo>
                      <a:pt x="0" y="0"/>
                    </a:moveTo>
                    <a:lnTo>
                      <a:pt x="0" y="20256"/>
                    </a:lnTo>
                    <a:lnTo>
                      <a:pt x="2313" y="22018"/>
                    </a:lnTo>
                    <a:lnTo>
                      <a:pt x="2313" y="2533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4"/>
              <p:cNvSpPr/>
              <p:nvPr/>
            </p:nvSpPr>
            <p:spPr>
              <a:xfrm>
                <a:off x="1904675" y="2554100"/>
                <a:ext cx="741900" cy="161725"/>
              </a:xfrm>
              <a:custGeom>
                <a:rect b="b" l="l" r="r" t="t"/>
                <a:pathLst>
                  <a:path extrusionOk="0" fill="none" h="6469" w="29676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4"/>
              <p:cNvSpPr/>
              <p:nvPr/>
            </p:nvSpPr>
            <p:spPr>
              <a:xfrm>
                <a:off x="233750" y="2330075"/>
                <a:ext cx="42150" cy="286600"/>
              </a:xfrm>
              <a:custGeom>
                <a:rect b="b" l="l" r="r" t="t"/>
                <a:pathLst>
                  <a:path extrusionOk="0" h="11464" w="1686">
                    <a:moveTo>
                      <a:pt x="966" y="1"/>
                    </a:moveTo>
                    <a:cubicBezTo>
                      <a:pt x="322" y="1"/>
                      <a:pt x="0" y="775"/>
                      <a:pt x="453" y="1234"/>
                    </a:cubicBezTo>
                    <a:cubicBezTo>
                      <a:pt x="599" y="1380"/>
                      <a:pt x="779" y="1445"/>
                      <a:pt x="956" y="1445"/>
                    </a:cubicBezTo>
                    <a:cubicBezTo>
                      <a:pt x="1328" y="1445"/>
                      <a:pt x="1686" y="1157"/>
                      <a:pt x="1686" y="721"/>
                    </a:cubicBezTo>
                    <a:cubicBezTo>
                      <a:pt x="1686" y="323"/>
                      <a:pt x="1364" y="1"/>
                      <a:pt x="966" y="1"/>
                    </a:cubicBezTo>
                    <a:close/>
                    <a:moveTo>
                      <a:pt x="966" y="3339"/>
                    </a:moveTo>
                    <a:cubicBezTo>
                      <a:pt x="322" y="3339"/>
                      <a:pt x="0" y="4119"/>
                      <a:pt x="453" y="4571"/>
                    </a:cubicBezTo>
                    <a:cubicBezTo>
                      <a:pt x="599" y="4717"/>
                      <a:pt x="779" y="4783"/>
                      <a:pt x="956" y="4783"/>
                    </a:cubicBezTo>
                    <a:cubicBezTo>
                      <a:pt x="1328" y="4783"/>
                      <a:pt x="1686" y="4495"/>
                      <a:pt x="1686" y="4059"/>
                    </a:cubicBezTo>
                    <a:cubicBezTo>
                      <a:pt x="1686" y="3660"/>
                      <a:pt x="1364" y="3339"/>
                      <a:pt x="966" y="3339"/>
                    </a:cubicBezTo>
                    <a:close/>
                    <a:moveTo>
                      <a:pt x="966" y="6676"/>
                    </a:moveTo>
                    <a:lnTo>
                      <a:pt x="966" y="6682"/>
                    </a:lnTo>
                    <a:cubicBezTo>
                      <a:pt x="322" y="6682"/>
                      <a:pt x="0" y="7456"/>
                      <a:pt x="453" y="7909"/>
                    </a:cubicBezTo>
                    <a:cubicBezTo>
                      <a:pt x="600" y="8058"/>
                      <a:pt x="782" y="8124"/>
                      <a:pt x="960" y="8124"/>
                    </a:cubicBezTo>
                    <a:cubicBezTo>
                      <a:pt x="1330" y="8124"/>
                      <a:pt x="1686" y="7836"/>
                      <a:pt x="1686" y="7402"/>
                    </a:cubicBezTo>
                    <a:cubicBezTo>
                      <a:pt x="1686" y="7004"/>
                      <a:pt x="1364" y="6676"/>
                      <a:pt x="966" y="6676"/>
                    </a:cubicBezTo>
                    <a:close/>
                    <a:moveTo>
                      <a:pt x="966" y="10014"/>
                    </a:moveTo>
                    <a:lnTo>
                      <a:pt x="966" y="10020"/>
                    </a:lnTo>
                    <a:cubicBezTo>
                      <a:pt x="322" y="10020"/>
                      <a:pt x="0" y="10800"/>
                      <a:pt x="453" y="11252"/>
                    </a:cubicBezTo>
                    <a:cubicBezTo>
                      <a:pt x="599" y="11399"/>
                      <a:pt x="780" y="11464"/>
                      <a:pt x="957" y="11464"/>
                    </a:cubicBezTo>
                    <a:cubicBezTo>
                      <a:pt x="1328" y="11464"/>
                      <a:pt x="1686" y="11177"/>
                      <a:pt x="1686" y="10745"/>
                    </a:cubicBezTo>
                    <a:cubicBezTo>
                      <a:pt x="1686" y="10341"/>
                      <a:pt x="1364" y="10014"/>
                      <a:pt x="966" y="100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14"/>
            <p:cNvGrpSpPr/>
            <p:nvPr/>
          </p:nvGrpSpPr>
          <p:grpSpPr>
            <a:xfrm>
              <a:off x="5974401" y="4456450"/>
              <a:ext cx="2070886" cy="190826"/>
              <a:chOff x="5082777" y="4170347"/>
              <a:chExt cx="601268" cy="55405"/>
            </a:xfrm>
          </p:grpSpPr>
          <p:sp>
            <p:nvSpPr>
              <p:cNvPr id="337" name="Google Shape;337;p14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4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4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4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4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4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4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4" name="Google Shape;344;p14"/>
          <p:cNvSpPr txBox="1"/>
          <p:nvPr>
            <p:ph type="title"/>
          </p:nvPr>
        </p:nvSpPr>
        <p:spPr>
          <a:xfrm>
            <a:off x="1041603" y="3315122"/>
            <a:ext cx="3060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45" name="Google Shape;345;p14"/>
          <p:cNvSpPr txBox="1"/>
          <p:nvPr>
            <p:ph idx="1" type="subTitle"/>
          </p:nvPr>
        </p:nvSpPr>
        <p:spPr>
          <a:xfrm>
            <a:off x="1041604" y="1320086"/>
            <a:ext cx="3060600" cy="19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2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15"/>
          <p:cNvGrpSpPr/>
          <p:nvPr/>
        </p:nvGrpSpPr>
        <p:grpSpPr>
          <a:xfrm>
            <a:off x="218926" y="280290"/>
            <a:ext cx="8706152" cy="4582774"/>
            <a:chOff x="218926" y="280290"/>
            <a:chExt cx="8706152" cy="4582774"/>
          </a:xfrm>
        </p:grpSpPr>
        <p:grpSp>
          <p:nvGrpSpPr>
            <p:cNvPr id="348" name="Google Shape;348;p15"/>
            <p:cNvGrpSpPr/>
            <p:nvPr/>
          </p:nvGrpSpPr>
          <p:grpSpPr>
            <a:xfrm>
              <a:off x="218926" y="280290"/>
              <a:ext cx="8706152" cy="4582774"/>
              <a:chOff x="233750" y="1422825"/>
              <a:chExt cx="2527625" cy="1330500"/>
            </a:xfrm>
          </p:grpSpPr>
          <p:sp>
            <p:nvSpPr>
              <p:cNvPr id="349" name="Google Shape;349;p15"/>
              <p:cNvSpPr/>
              <p:nvPr/>
            </p:nvSpPr>
            <p:spPr>
              <a:xfrm>
                <a:off x="239875" y="1453525"/>
                <a:ext cx="2487825" cy="1299800"/>
              </a:xfrm>
              <a:custGeom>
                <a:rect b="b" l="l" r="r" t="t"/>
                <a:pathLst>
                  <a:path extrusionOk="0" h="51992" w="99513">
                    <a:moveTo>
                      <a:pt x="3088" y="0"/>
                    </a:moveTo>
                    <a:lnTo>
                      <a:pt x="1315" y="1653"/>
                    </a:lnTo>
                    <a:lnTo>
                      <a:pt x="1315" y="9986"/>
                    </a:lnTo>
                    <a:lnTo>
                      <a:pt x="1" y="11775"/>
                    </a:lnTo>
                    <a:lnTo>
                      <a:pt x="1" y="32892"/>
                    </a:lnTo>
                    <a:lnTo>
                      <a:pt x="2521" y="34807"/>
                    </a:lnTo>
                    <a:lnTo>
                      <a:pt x="2521" y="46363"/>
                    </a:lnTo>
                    <a:lnTo>
                      <a:pt x="8220" y="51992"/>
                    </a:lnTo>
                    <a:lnTo>
                      <a:pt x="89706" y="51992"/>
                    </a:lnTo>
                    <a:lnTo>
                      <a:pt x="97718" y="44760"/>
                    </a:lnTo>
                    <a:lnTo>
                      <a:pt x="97718" y="18898"/>
                    </a:lnTo>
                    <a:lnTo>
                      <a:pt x="99512" y="17256"/>
                    </a:lnTo>
                    <a:lnTo>
                      <a:pt x="99512" y="2083"/>
                    </a:lnTo>
                    <a:lnTo>
                      <a:pt x="97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5"/>
              <p:cNvSpPr/>
              <p:nvPr/>
            </p:nvSpPr>
            <p:spPr>
              <a:xfrm>
                <a:off x="2705025" y="19072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5"/>
              <p:cNvSpPr/>
              <p:nvPr/>
            </p:nvSpPr>
            <p:spPr>
              <a:xfrm>
                <a:off x="2705025" y="19532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>
                <a:off x="2705025" y="19991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5"/>
              <p:cNvSpPr/>
              <p:nvPr/>
            </p:nvSpPr>
            <p:spPr>
              <a:xfrm>
                <a:off x="2705025" y="20451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5"/>
              <p:cNvSpPr/>
              <p:nvPr/>
            </p:nvSpPr>
            <p:spPr>
              <a:xfrm>
                <a:off x="2705025" y="20910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>
                <a:off x="2705025" y="21370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5"/>
              <p:cNvSpPr/>
              <p:nvPr/>
            </p:nvSpPr>
            <p:spPr>
              <a:xfrm>
                <a:off x="2705025" y="21829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5"/>
              <p:cNvSpPr/>
              <p:nvPr/>
            </p:nvSpPr>
            <p:spPr>
              <a:xfrm>
                <a:off x="2705025" y="22289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5"/>
              <p:cNvSpPr/>
              <p:nvPr/>
            </p:nvSpPr>
            <p:spPr>
              <a:xfrm>
                <a:off x="2705025" y="22748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5"/>
              <p:cNvSpPr/>
              <p:nvPr/>
            </p:nvSpPr>
            <p:spPr>
              <a:xfrm>
                <a:off x="2705025" y="23208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5"/>
              <p:cNvSpPr/>
              <p:nvPr/>
            </p:nvSpPr>
            <p:spPr>
              <a:xfrm>
                <a:off x="2705025" y="23667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5"/>
              <p:cNvSpPr/>
              <p:nvPr/>
            </p:nvSpPr>
            <p:spPr>
              <a:xfrm>
                <a:off x="299200" y="1469875"/>
                <a:ext cx="2406950" cy="416700"/>
              </a:xfrm>
              <a:custGeom>
                <a:rect b="b" l="l" r="r" t="t"/>
                <a:pathLst>
                  <a:path extrusionOk="0" h="16668" w="96278">
                    <a:moveTo>
                      <a:pt x="955" y="0"/>
                    </a:moveTo>
                    <a:lnTo>
                      <a:pt x="0" y="939"/>
                    </a:lnTo>
                    <a:lnTo>
                      <a:pt x="94330" y="971"/>
                    </a:lnTo>
                    <a:lnTo>
                      <a:pt x="95345" y="2024"/>
                    </a:lnTo>
                    <a:lnTo>
                      <a:pt x="95345" y="16668"/>
                    </a:lnTo>
                    <a:lnTo>
                      <a:pt x="96277" y="15877"/>
                    </a:lnTo>
                    <a:lnTo>
                      <a:pt x="96277" y="1593"/>
                    </a:lnTo>
                    <a:lnTo>
                      <a:pt x="946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5"/>
              <p:cNvSpPr/>
              <p:nvPr/>
            </p:nvSpPr>
            <p:spPr>
              <a:xfrm>
                <a:off x="239875" y="1422825"/>
                <a:ext cx="2521500" cy="454350"/>
              </a:xfrm>
              <a:custGeom>
                <a:rect b="b" l="l" r="r" t="t"/>
                <a:pathLst>
                  <a:path extrusionOk="0" fill="none" h="18174" w="100860">
                    <a:moveTo>
                      <a:pt x="1" y="10489"/>
                    </a:moveTo>
                    <a:lnTo>
                      <a:pt x="1" y="2188"/>
                    </a:lnTo>
                    <a:lnTo>
                      <a:pt x="2188" y="1"/>
                    </a:lnTo>
                    <a:lnTo>
                      <a:pt x="97718" y="1"/>
                    </a:lnTo>
                    <a:lnTo>
                      <a:pt x="100859" y="2897"/>
                    </a:lnTo>
                    <a:lnTo>
                      <a:pt x="100859" y="18173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5"/>
              <p:cNvSpPr/>
              <p:nvPr/>
            </p:nvSpPr>
            <p:spPr>
              <a:xfrm>
                <a:off x="272475" y="1753750"/>
                <a:ext cx="57825" cy="633500"/>
              </a:xfrm>
              <a:custGeom>
                <a:rect b="b" l="l" r="r" t="t"/>
                <a:pathLst>
                  <a:path extrusionOk="0" fill="none" h="25340" w="2313">
                    <a:moveTo>
                      <a:pt x="0" y="0"/>
                    </a:moveTo>
                    <a:lnTo>
                      <a:pt x="0" y="20256"/>
                    </a:lnTo>
                    <a:lnTo>
                      <a:pt x="2313" y="22018"/>
                    </a:lnTo>
                    <a:lnTo>
                      <a:pt x="2313" y="2533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5"/>
              <p:cNvSpPr/>
              <p:nvPr/>
            </p:nvSpPr>
            <p:spPr>
              <a:xfrm>
                <a:off x="1904675" y="2554100"/>
                <a:ext cx="741900" cy="161725"/>
              </a:xfrm>
              <a:custGeom>
                <a:rect b="b" l="l" r="r" t="t"/>
                <a:pathLst>
                  <a:path extrusionOk="0" fill="none" h="6469" w="29676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233750" y="2330075"/>
                <a:ext cx="42150" cy="286600"/>
              </a:xfrm>
              <a:custGeom>
                <a:rect b="b" l="l" r="r" t="t"/>
                <a:pathLst>
                  <a:path extrusionOk="0" h="11464" w="1686">
                    <a:moveTo>
                      <a:pt x="966" y="1"/>
                    </a:moveTo>
                    <a:cubicBezTo>
                      <a:pt x="322" y="1"/>
                      <a:pt x="0" y="775"/>
                      <a:pt x="453" y="1234"/>
                    </a:cubicBezTo>
                    <a:cubicBezTo>
                      <a:pt x="599" y="1380"/>
                      <a:pt x="779" y="1445"/>
                      <a:pt x="956" y="1445"/>
                    </a:cubicBezTo>
                    <a:cubicBezTo>
                      <a:pt x="1328" y="1445"/>
                      <a:pt x="1686" y="1157"/>
                      <a:pt x="1686" y="721"/>
                    </a:cubicBezTo>
                    <a:cubicBezTo>
                      <a:pt x="1686" y="323"/>
                      <a:pt x="1364" y="1"/>
                      <a:pt x="966" y="1"/>
                    </a:cubicBezTo>
                    <a:close/>
                    <a:moveTo>
                      <a:pt x="966" y="3339"/>
                    </a:moveTo>
                    <a:cubicBezTo>
                      <a:pt x="322" y="3339"/>
                      <a:pt x="0" y="4119"/>
                      <a:pt x="453" y="4571"/>
                    </a:cubicBezTo>
                    <a:cubicBezTo>
                      <a:pt x="599" y="4717"/>
                      <a:pt x="779" y="4783"/>
                      <a:pt x="956" y="4783"/>
                    </a:cubicBezTo>
                    <a:cubicBezTo>
                      <a:pt x="1328" y="4783"/>
                      <a:pt x="1686" y="4495"/>
                      <a:pt x="1686" y="4059"/>
                    </a:cubicBezTo>
                    <a:cubicBezTo>
                      <a:pt x="1686" y="3660"/>
                      <a:pt x="1364" y="3339"/>
                      <a:pt x="966" y="3339"/>
                    </a:cubicBezTo>
                    <a:close/>
                    <a:moveTo>
                      <a:pt x="966" y="6676"/>
                    </a:moveTo>
                    <a:lnTo>
                      <a:pt x="966" y="6682"/>
                    </a:lnTo>
                    <a:cubicBezTo>
                      <a:pt x="322" y="6682"/>
                      <a:pt x="0" y="7456"/>
                      <a:pt x="453" y="7909"/>
                    </a:cubicBezTo>
                    <a:cubicBezTo>
                      <a:pt x="600" y="8058"/>
                      <a:pt x="782" y="8124"/>
                      <a:pt x="960" y="8124"/>
                    </a:cubicBezTo>
                    <a:cubicBezTo>
                      <a:pt x="1330" y="8124"/>
                      <a:pt x="1686" y="7836"/>
                      <a:pt x="1686" y="7402"/>
                    </a:cubicBezTo>
                    <a:cubicBezTo>
                      <a:pt x="1686" y="7004"/>
                      <a:pt x="1364" y="6676"/>
                      <a:pt x="966" y="6676"/>
                    </a:cubicBezTo>
                    <a:close/>
                    <a:moveTo>
                      <a:pt x="966" y="10014"/>
                    </a:moveTo>
                    <a:lnTo>
                      <a:pt x="966" y="10020"/>
                    </a:lnTo>
                    <a:cubicBezTo>
                      <a:pt x="322" y="10020"/>
                      <a:pt x="0" y="10800"/>
                      <a:pt x="453" y="11252"/>
                    </a:cubicBezTo>
                    <a:cubicBezTo>
                      <a:pt x="599" y="11399"/>
                      <a:pt x="780" y="11464"/>
                      <a:pt x="957" y="11464"/>
                    </a:cubicBezTo>
                    <a:cubicBezTo>
                      <a:pt x="1328" y="11464"/>
                      <a:pt x="1686" y="11177"/>
                      <a:pt x="1686" y="10745"/>
                    </a:cubicBezTo>
                    <a:cubicBezTo>
                      <a:pt x="1686" y="10341"/>
                      <a:pt x="1364" y="10014"/>
                      <a:pt x="966" y="100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6" name="Google Shape;366;p15"/>
            <p:cNvGrpSpPr/>
            <p:nvPr/>
          </p:nvGrpSpPr>
          <p:grpSpPr>
            <a:xfrm flipH="1">
              <a:off x="841951" y="4540816"/>
              <a:ext cx="2070886" cy="190826"/>
              <a:chOff x="5082777" y="4170347"/>
              <a:chExt cx="601268" cy="55405"/>
            </a:xfrm>
          </p:grpSpPr>
          <p:sp>
            <p:nvSpPr>
              <p:cNvPr id="367" name="Google Shape;367;p15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5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5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5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4" name="Google Shape;374;p15"/>
          <p:cNvSpPr txBox="1"/>
          <p:nvPr>
            <p:ph type="title"/>
          </p:nvPr>
        </p:nvSpPr>
        <p:spPr>
          <a:xfrm>
            <a:off x="1354729" y="1235400"/>
            <a:ext cx="3847500" cy="18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75" name="Google Shape;375;p15"/>
          <p:cNvSpPr txBox="1"/>
          <p:nvPr>
            <p:ph hasCustomPrompt="1" idx="2" type="title"/>
          </p:nvPr>
        </p:nvSpPr>
        <p:spPr>
          <a:xfrm>
            <a:off x="5709823" y="1666958"/>
            <a:ext cx="1717500" cy="12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76" name="Google Shape;376;p15"/>
          <p:cNvSpPr txBox="1"/>
          <p:nvPr>
            <p:ph idx="1" type="subTitle"/>
          </p:nvPr>
        </p:nvSpPr>
        <p:spPr>
          <a:xfrm>
            <a:off x="2225647" y="3153125"/>
            <a:ext cx="2976900" cy="6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_1_1_1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16"/>
          <p:cNvGrpSpPr/>
          <p:nvPr/>
        </p:nvGrpSpPr>
        <p:grpSpPr>
          <a:xfrm>
            <a:off x="218962" y="280281"/>
            <a:ext cx="8706077" cy="4582939"/>
            <a:chOff x="218962" y="280281"/>
            <a:chExt cx="8706077" cy="4582939"/>
          </a:xfrm>
        </p:grpSpPr>
        <p:grpSp>
          <p:nvGrpSpPr>
            <p:cNvPr id="379" name="Google Shape;379;p16"/>
            <p:cNvGrpSpPr/>
            <p:nvPr/>
          </p:nvGrpSpPr>
          <p:grpSpPr>
            <a:xfrm>
              <a:off x="218962" y="280281"/>
              <a:ext cx="8706077" cy="4582939"/>
              <a:chOff x="218962" y="280281"/>
              <a:chExt cx="8706077" cy="4582939"/>
            </a:xfrm>
          </p:grpSpPr>
          <p:sp>
            <p:nvSpPr>
              <p:cNvPr id="380" name="Google Shape;380;p16"/>
              <p:cNvSpPr/>
              <p:nvPr/>
            </p:nvSpPr>
            <p:spPr>
              <a:xfrm>
                <a:off x="240057" y="385932"/>
                <a:ext cx="8568481" cy="4477288"/>
              </a:xfrm>
              <a:custGeom>
                <a:rect b="b" l="l" r="r" t="t"/>
                <a:pathLst>
                  <a:path extrusionOk="0" h="51998" w="99512">
                    <a:moveTo>
                      <a:pt x="90491" y="1"/>
                    </a:moveTo>
                    <a:lnTo>
                      <a:pt x="82550" y="8291"/>
                    </a:lnTo>
                    <a:lnTo>
                      <a:pt x="3088" y="8291"/>
                    </a:lnTo>
                    <a:lnTo>
                      <a:pt x="1" y="11776"/>
                    </a:lnTo>
                    <a:lnTo>
                      <a:pt x="1" y="32893"/>
                    </a:lnTo>
                    <a:lnTo>
                      <a:pt x="2520" y="34813"/>
                    </a:lnTo>
                    <a:lnTo>
                      <a:pt x="2520" y="46364"/>
                    </a:lnTo>
                    <a:lnTo>
                      <a:pt x="8220" y="51998"/>
                    </a:lnTo>
                    <a:lnTo>
                      <a:pt x="89711" y="51998"/>
                    </a:lnTo>
                    <a:lnTo>
                      <a:pt x="97718" y="44761"/>
                    </a:lnTo>
                    <a:lnTo>
                      <a:pt x="97718" y="18898"/>
                    </a:lnTo>
                    <a:lnTo>
                      <a:pt x="99512" y="17257"/>
                    </a:lnTo>
                    <a:lnTo>
                      <a:pt x="99512" y="2090"/>
                    </a:lnTo>
                    <a:lnTo>
                      <a:pt x="9740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8731044" y="1948823"/>
                <a:ext cx="193995" cy="190206"/>
              </a:xfrm>
              <a:custGeom>
                <a:rect b="b" l="l" r="r" t="t"/>
                <a:pathLst>
                  <a:path extrusionOk="0" fill="none" h="2209" w="2253">
                    <a:moveTo>
                      <a:pt x="2253" y="0"/>
                    </a:moveTo>
                    <a:lnTo>
                      <a:pt x="0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8731044" y="2107084"/>
                <a:ext cx="193995" cy="190206"/>
              </a:xfrm>
              <a:custGeom>
                <a:rect b="b" l="l" r="r" t="t"/>
                <a:pathLst>
                  <a:path extrusionOk="0" fill="none" h="2209" w="2253">
                    <a:moveTo>
                      <a:pt x="2253" y="0"/>
                    </a:moveTo>
                    <a:lnTo>
                      <a:pt x="0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8731044" y="2265345"/>
                <a:ext cx="193995" cy="190723"/>
              </a:xfrm>
              <a:custGeom>
                <a:rect b="b" l="l" r="r" t="t"/>
                <a:pathLst>
                  <a:path extrusionOk="0" fill="none" h="2215" w="2253">
                    <a:moveTo>
                      <a:pt x="2253" y="0"/>
                    </a:moveTo>
                    <a:lnTo>
                      <a:pt x="0" y="2214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8731044" y="2423606"/>
                <a:ext cx="193995" cy="190723"/>
              </a:xfrm>
              <a:custGeom>
                <a:rect b="b" l="l" r="r" t="t"/>
                <a:pathLst>
                  <a:path extrusionOk="0" fill="none" h="2215" w="2253">
                    <a:moveTo>
                      <a:pt x="2253" y="0"/>
                    </a:moveTo>
                    <a:lnTo>
                      <a:pt x="0" y="2214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8731044" y="2581781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8731044" y="2740042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8731044" y="2898303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8731044" y="3056564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8731044" y="3214825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8731044" y="3373086"/>
                <a:ext cx="193995" cy="190723"/>
              </a:xfrm>
              <a:custGeom>
                <a:rect b="b" l="l" r="r" t="t"/>
                <a:pathLst>
                  <a:path extrusionOk="0" fill="none" h="2215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8731044" y="3531864"/>
                <a:ext cx="193995" cy="190206"/>
              </a:xfrm>
              <a:custGeom>
                <a:rect b="b" l="l" r="r" t="t"/>
                <a:pathLst>
                  <a:path extrusionOk="0" fill="none" h="2209" w="2253">
                    <a:moveTo>
                      <a:pt x="2253" y="0"/>
                    </a:moveTo>
                    <a:lnTo>
                      <a:pt x="0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7982016" y="442330"/>
                <a:ext cx="752816" cy="1435198"/>
              </a:xfrm>
              <a:custGeom>
                <a:rect b="b" l="l" r="r" t="t"/>
                <a:pathLst>
                  <a:path extrusionOk="0" h="16668" w="8743">
                    <a:moveTo>
                      <a:pt x="824" y="0"/>
                    </a:moveTo>
                    <a:lnTo>
                      <a:pt x="0" y="944"/>
                    </a:lnTo>
                    <a:lnTo>
                      <a:pt x="6790" y="976"/>
                    </a:lnTo>
                    <a:lnTo>
                      <a:pt x="7805" y="2029"/>
                    </a:lnTo>
                    <a:lnTo>
                      <a:pt x="7805" y="16667"/>
                    </a:lnTo>
                    <a:lnTo>
                      <a:pt x="8743" y="15882"/>
                    </a:lnTo>
                    <a:lnTo>
                      <a:pt x="8743" y="1598"/>
                    </a:lnTo>
                    <a:lnTo>
                      <a:pt x="71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240057" y="280281"/>
                <a:ext cx="8684981" cy="1565303"/>
              </a:xfrm>
              <a:custGeom>
                <a:rect b="b" l="l" r="r" t="t"/>
                <a:pathLst>
                  <a:path extrusionOk="0" fill="none" h="18179" w="100865">
                    <a:moveTo>
                      <a:pt x="1" y="10488"/>
                    </a:moveTo>
                    <a:lnTo>
                      <a:pt x="1" y="2193"/>
                    </a:lnTo>
                    <a:lnTo>
                      <a:pt x="2193" y="1"/>
                    </a:lnTo>
                    <a:lnTo>
                      <a:pt x="97718" y="1"/>
                    </a:lnTo>
                    <a:lnTo>
                      <a:pt x="100865" y="2897"/>
                    </a:lnTo>
                    <a:lnTo>
                      <a:pt x="100865" y="18178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352769" y="1420053"/>
                <a:ext cx="199247" cy="2182331"/>
              </a:xfrm>
              <a:custGeom>
                <a:rect b="b" l="l" r="r" t="t"/>
                <a:pathLst>
                  <a:path extrusionOk="0" fill="none" h="25345" w="2314">
                    <a:moveTo>
                      <a:pt x="1" y="0"/>
                    </a:moveTo>
                    <a:lnTo>
                      <a:pt x="1" y="20256"/>
                    </a:lnTo>
                    <a:lnTo>
                      <a:pt x="2313" y="22023"/>
                    </a:lnTo>
                    <a:lnTo>
                      <a:pt x="2313" y="25344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6"/>
              <p:cNvSpPr/>
              <p:nvPr/>
            </p:nvSpPr>
            <p:spPr>
              <a:xfrm>
                <a:off x="5974392" y="4177049"/>
                <a:ext cx="2555252" cy="557099"/>
              </a:xfrm>
              <a:custGeom>
                <a:rect b="b" l="l" r="r" t="t"/>
                <a:pathLst>
                  <a:path extrusionOk="0" fill="none" h="6470" w="29676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218962" y="3405548"/>
                <a:ext cx="145173" cy="987022"/>
              </a:xfrm>
              <a:custGeom>
                <a:rect b="b" l="l" r="r" t="t"/>
                <a:pathLst>
                  <a:path extrusionOk="0" h="11463" w="1686">
                    <a:moveTo>
                      <a:pt x="966" y="0"/>
                    </a:moveTo>
                    <a:cubicBezTo>
                      <a:pt x="322" y="0"/>
                      <a:pt x="0" y="774"/>
                      <a:pt x="458" y="1227"/>
                    </a:cubicBezTo>
                    <a:cubicBezTo>
                      <a:pt x="605" y="1376"/>
                      <a:pt x="786" y="1442"/>
                      <a:pt x="964" y="1442"/>
                    </a:cubicBezTo>
                    <a:cubicBezTo>
                      <a:pt x="1332" y="1442"/>
                      <a:pt x="1686" y="1155"/>
                      <a:pt x="1686" y="720"/>
                    </a:cubicBezTo>
                    <a:cubicBezTo>
                      <a:pt x="1686" y="322"/>
                      <a:pt x="1364" y="0"/>
                      <a:pt x="966" y="0"/>
                    </a:cubicBezTo>
                    <a:close/>
                    <a:moveTo>
                      <a:pt x="975" y="3338"/>
                    </a:moveTo>
                    <a:cubicBezTo>
                      <a:pt x="972" y="3338"/>
                      <a:pt x="969" y="3338"/>
                      <a:pt x="966" y="3338"/>
                    </a:cubicBezTo>
                    <a:cubicBezTo>
                      <a:pt x="322" y="3338"/>
                      <a:pt x="0" y="4112"/>
                      <a:pt x="458" y="4565"/>
                    </a:cubicBezTo>
                    <a:cubicBezTo>
                      <a:pt x="605" y="4714"/>
                      <a:pt x="786" y="4780"/>
                      <a:pt x="964" y="4780"/>
                    </a:cubicBezTo>
                    <a:cubicBezTo>
                      <a:pt x="1332" y="4780"/>
                      <a:pt x="1686" y="4492"/>
                      <a:pt x="1686" y="4058"/>
                    </a:cubicBezTo>
                    <a:cubicBezTo>
                      <a:pt x="1686" y="3663"/>
                      <a:pt x="1369" y="3338"/>
                      <a:pt x="975" y="3338"/>
                    </a:cubicBezTo>
                    <a:close/>
                    <a:moveTo>
                      <a:pt x="966" y="6676"/>
                    </a:moveTo>
                    <a:cubicBezTo>
                      <a:pt x="322" y="6676"/>
                      <a:pt x="0" y="7455"/>
                      <a:pt x="458" y="7908"/>
                    </a:cubicBezTo>
                    <a:cubicBezTo>
                      <a:pt x="605" y="8054"/>
                      <a:pt x="785" y="8120"/>
                      <a:pt x="961" y="8120"/>
                    </a:cubicBezTo>
                    <a:cubicBezTo>
                      <a:pt x="1331" y="8120"/>
                      <a:pt x="1686" y="7833"/>
                      <a:pt x="1686" y="7401"/>
                    </a:cubicBezTo>
                    <a:cubicBezTo>
                      <a:pt x="1686" y="6997"/>
                      <a:pt x="1364" y="6676"/>
                      <a:pt x="966" y="6676"/>
                    </a:cubicBezTo>
                    <a:close/>
                    <a:moveTo>
                      <a:pt x="975" y="10019"/>
                    </a:moveTo>
                    <a:cubicBezTo>
                      <a:pt x="972" y="10019"/>
                      <a:pt x="969" y="10019"/>
                      <a:pt x="966" y="10019"/>
                    </a:cubicBezTo>
                    <a:cubicBezTo>
                      <a:pt x="322" y="10019"/>
                      <a:pt x="0" y="10793"/>
                      <a:pt x="453" y="11251"/>
                    </a:cubicBezTo>
                    <a:cubicBezTo>
                      <a:pt x="601" y="11397"/>
                      <a:pt x="782" y="11463"/>
                      <a:pt x="959" y="11463"/>
                    </a:cubicBezTo>
                    <a:cubicBezTo>
                      <a:pt x="1330" y="11463"/>
                      <a:pt x="1686" y="11175"/>
                      <a:pt x="1686" y="10739"/>
                    </a:cubicBezTo>
                    <a:cubicBezTo>
                      <a:pt x="1686" y="10344"/>
                      <a:pt x="1369" y="10019"/>
                      <a:pt x="975" y="1001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7" name="Google Shape;397;p16"/>
            <p:cNvGrpSpPr/>
            <p:nvPr/>
          </p:nvGrpSpPr>
          <p:grpSpPr>
            <a:xfrm flipH="1">
              <a:off x="841951" y="4540816"/>
              <a:ext cx="2070886" cy="190826"/>
              <a:chOff x="5082777" y="4170347"/>
              <a:chExt cx="601268" cy="55405"/>
            </a:xfrm>
          </p:grpSpPr>
          <p:sp>
            <p:nvSpPr>
              <p:cNvPr id="398" name="Google Shape;398;p16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5" name="Google Shape;405;p16"/>
          <p:cNvSpPr txBox="1"/>
          <p:nvPr>
            <p:ph idx="1" type="subTitle"/>
          </p:nvPr>
        </p:nvSpPr>
        <p:spPr>
          <a:xfrm>
            <a:off x="1103726" y="2715300"/>
            <a:ext cx="1971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406" name="Google Shape;406;p16"/>
          <p:cNvSpPr txBox="1"/>
          <p:nvPr>
            <p:ph idx="2" type="subTitle"/>
          </p:nvPr>
        </p:nvSpPr>
        <p:spPr>
          <a:xfrm>
            <a:off x="1103726" y="3086700"/>
            <a:ext cx="19719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16"/>
          <p:cNvSpPr txBox="1"/>
          <p:nvPr>
            <p:ph idx="3" type="subTitle"/>
          </p:nvPr>
        </p:nvSpPr>
        <p:spPr>
          <a:xfrm>
            <a:off x="6068374" y="2715300"/>
            <a:ext cx="1971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408" name="Google Shape;408;p16"/>
          <p:cNvSpPr txBox="1"/>
          <p:nvPr>
            <p:ph idx="4" type="subTitle"/>
          </p:nvPr>
        </p:nvSpPr>
        <p:spPr>
          <a:xfrm>
            <a:off x="6068374" y="3086700"/>
            <a:ext cx="19719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9" name="Google Shape;409;p16"/>
          <p:cNvSpPr txBox="1"/>
          <p:nvPr>
            <p:ph type="title"/>
          </p:nvPr>
        </p:nvSpPr>
        <p:spPr>
          <a:xfrm>
            <a:off x="720000" y="350725"/>
            <a:ext cx="6505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410" name="Google Shape;410;p16"/>
          <p:cNvSpPr txBox="1"/>
          <p:nvPr>
            <p:ph hasCustomPrompt="1" idx="5" type="title"/>
          </p:nvPr>
        </p:nvSpPr>
        <p:spPr>
          <a:xfrm>
            <a:off x="1646726" y="1865006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1" name="Google Shape;411;p16"/>
          <p:cNvSpPr txBox="1"/>
          <p:nvPr>
            <p:ph hasCustomPrompt="1" idx="6" type="title"/>
          </p:nvPr>
        </p:nvSpPr>
        <p:spPr>
          <a:xfrm>
            <a:off x="6611374" y="1865006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17"/>
          <p:cNvGrpSpPr/>
          <p:nvPr/>
        </p:nvGrpSpPr>
        <p:grpSpPr>
          <a:xfrm>
            <a:off x="218962" y="280281"/>
            <a:ext cx="8706077" cy="4582939"/>
            <a:chOff x="218962" y="280281"/>
            <a:chExt cx="8706077" cy="4582939"/>
          </a:xfrm>
        </p:grpSpPr>
        <p:sp>
          <p:nvSpPr>
            <p:cNvPr id="414" name="Google Shape;414;p17"/>
            <p:cNvSpPr/>
            <p:nvPr/>
          </p:nvSpPr>
          <p:spPr>
            <a:xfrm>
              <a:off x="240057" y="385932"/>
              <a:ext cx="8568481" cy="4477288"/>
            </a:xfrm>
            <a:custGeom>
              <a:rect b="b" l="l" r="r" t="t"/>
              <a:pathLst>
                <a:path extrusionOk="0" h="51998" w="99512">
                  <a:moveTo>
                    <a:pt x="90491" y="1"/>
                  </a:moveTo>
                  <a:lnTo>
                    <a:pt x="82550" y="8291"/>
                  </a:lnTo>
                  <a:lnTo>
                    <a:pt x="3088" y="8291"/>
                  </a:lnTo>
                  <a:lnTo>
                    <a:pt x="1" y="11776"/>
                  </a:lnTo>
                  <a:lnTo>
                    <a:pt x="1" y="32893"/>
                  </a:lnTo>
                  <a:lnTo>
                    <a:pt x="2520" y="34813"/>
                  </a:lnTo>
                  <a:lnTo>
                    <a:pt x="2520" y="46364"/>
                  </a:lnTo>
                  <a:lnTo>
                    <a:pt x="8220" y="51998"/>
                  </a:lnTo>
                  <a:lnTo>
                    <a:pt x="89711" y="51998"/>
                  </a:lnTo>
                  <a:lnTo>
                    <a:pt x="97718" y="44761"/>
                  </a:lnTo>
                  <a:lnTo>
                    <a:pt x="97718" y="18898"/>
                  </a:lnTo>
                  <a:lnTo>
                    <a:pt x="99512" y="17257"/>
                  </a:lnTo>
                  <a:lnTo>
                    <a:pt x="99512" y="2090"/>
                  </a:lnTo>
                  <a:lnTo>
                    <a:pt x="9740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8731044" y="1948823"/>
              <a:ext cx="193995" cy="190206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8731044" y="2107084"/>
              <a:ext cx="193995" cy="190206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8731044" y="2265345"/>
              <a:ext cx="193995" cy="190723"/>
            </a:xfrm>
            <a:custGeom>
              <a:rect b="b" l="l" r="r" t="t"/>
              <a:pathLst>
                <a:path extrusionOk="0" fill="none" h="2215" w="2253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8731044" y="2423606"/>
              <a:ext cx="193995" cy="190723"/>
            </a:xfrm>
            <a:custGeom>
              <a:rect b="b" l="l" r="r" t="t"/>
              <a:pathLst>
                <a:path extrusionOk="0" fill="none" h="2215" w="2253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8731044" y="2581781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8731044" y="2740042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8731044" y="2898303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8731044" y="3056564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8731044" y="3214825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8731044" y="3373086"/>
              <a:ext cx="193995" cy="190723"/>
            </a:xfrm>
            <a:custGeom>
              <a:rect b="b" l="l" r="r" t="t"/>
              <a:pathLst>
                <a:path extrusionOk="0" fill="none" h="2215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8731044" y="3531864"/>
              <a:ext cx="193995" cy="190206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7982016" y="442330"/>
              <a:ext cx="752816" cy="1435198"/>
            </a:xfrm>
            <a:custGeom>
              <a:rect b="b" l="l" r="r" t="t"/>
              <a:pathLst>
                <a:path extrusionOk="0" h="16668" w="8743">
                  <a:moveTo>
                    <a:pt x="824" y="0"/>
                  </a:moveTo>
                  <a:lnTo>
                    <a:pt x="0" y="944"/>
                  </a:lnTo>
                  <a:lnTo>
                    <a:pt x="6790" y="976"/>
                  </a:lnTo>
                  <a:lnTo>
                    <a:pt x="7805" y="2029"/>
                  </a:lnTo>
                  <a:lnTo>
                    <a:pt x="7805" y="16667"/>
                  </a:lnTo>
                  <a:lnTo>
                    <a:pt x="8743" y="15882"/>
                  </a:lnTo>
                  <a:lnTo>
                    <a:pt x="8743" y="1598"/>
                  </a:lnTo>
                  <a:lnTo>
                    <a:pt x="7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240057" y="280281"/>
              <a:ext cx="8684981" cy="1565303"/>
            </a:xfrm>
            <a:custGeom>
              <a:rect b="b" l="l" r="r" t="t"/>
              <a:pathLst>
                <a:path extrusionOk="0" fill="none" h="18179" w="100865">
                  <a:moveTo>
                    <a:pt x="1" y="10488"/>
                  </a:moveTo>
                  <a:lnTo>
                    <a:pt x="1" y="2193"/>
                  </a:lnTo>
                  <a:lnTo>
                    <a:pt x="2193" y="1"/>
                  </a:lnTo>
                  <a:lnTo>
                    <a:pt x="97718" y="1"/>
                  </a:lnTo>
                  <a:lnTo>
                    <a:pt x="100865" y="2897"/>
                  </a:lnTo>
                  <a:lnTo>
                    <a:pt x="100865" y="1817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352769" y="1420053"/>
              <a:ext cx="199247" cy="2182331"/>
            </a:xfrm>
            <a:custGeom>
              <a:rect b="b" l="l" r="r" t="t"/>
              <a:pathLst>
                <a:path extrusionOk="0" fill="none" h="25345" w="2314">
                  <a:moveTo>
                    <a:pt x="1" y="0"/>
                  </a:moveTo>
                  <a:lnTo>
                    <a:pt x="1" y="20256"/>
                  </a:lnTo>
                  <a:lnTo>
                    <a:pt x="2313" y="22023"/>
                  </a:lnTo>
                  <a:lnTo>
                    <a:pt x="2313" y="2534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5974392" y="4177049"/>
              <a:ext cx="2555252" cy="557099"/>
            </a:xfrm>
            <a:custGeom>
              <a:rect b="b" l="l" r="r" t="t"/>
              <a:pathLst>
                <a:path extrusionOk="0" fill="none" h="6470" w="29676">
                  <a:moveTo>
                    <a:pt x="1" y="6469"/>
                  </a:moveTo>
                  <a:lnTo>
                    <a:pt x="22525" y="6469"/>
                  </a:lnTo>
                  <a:lnTo>
                    <a:pt x="29675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218962" y="3405548"/>
              <a:ext cx="145173" cy="987022"/>
            </a:xfrm>
            <a:custGeom>
              <a:rect b="b" l="l" r="r" t="t"/>
              <a:pathLst>
                <a:path extrusionOk="0" h="11463" w="1686">
                  <a:moveTo>
                    <a:pt x="966" y="0"/>
                  </a:moveTo>
                  <a:cubicBezTo>
                    <a:pt x="322" y="0"/>
                    <a:pt x="0" y="774"/>
                    <a:pt x="458" y="1227"/>
                  </a:cubicBezTo>
                  <a:cubicBezTo>
                    <a:pt x="605" y="1376"/>
                    <a:pt x="786" y="1442"/>
                    <a:pt x="964" y="1442"/>
                  </a:cubicBezTo>
                  <a:cubicBezTo>
                    <a:pt x="1332" y="1442"/>
                    <a:pt x="1686" y="1155"/>
                    <a:pt x="1686" y="720"/>
                  </a:cubicBezTo>
                  <a:cubicBezTo>
                    <a:pt x="1686" y="322"/>
                    <a:pt x="1364" y="0"/>
                    <a:pt x="966" y="0"/>
                  </a:cubicBezTo>
                  <a:close/>
                  <a:moveTo>
                    <a:pt x="975" y="3338"/>
                  </a:moveTo>
                  <a:cubicBezTo>
                    <a:pt x="972" y="3338"/>
                    <a:pt x="969" y="3338"/>
                    <a:pt x="966" y="3338"/>
                  </a:cubicBezTo>
                  <a:cubicBezTo>
                    <a:pt x="322" y="3338"/>
                    <a:pt x="0" y="4112"/>
                    <a:pt x="458" y="4565"/>
                  </a:cubicBezTo>
                  <a:cubicBezTo>
                    <a:pt x="605" y="4714"/>
                    <a:pt x="786" y="4780"/>
                    <a:pt x="964" y="4780"/>
                  </a:cubicBezTo>
                  <a:cubicBezTo>
                    <a:pt x="1332" y="4780"/>
                    <a:pt x="1686" y="4492"/>
                    <a:pt x="1686" y="4058"/>
                  </a:cubicBezTo>
                  <a:cubicBezTo>
                    <a:pt x="1686" y="3663"/>
                    <a:pt x="1369" y="3338"/>
                    <a:pt x="975" y="3338"/>
                  </a:cubicBezTo>
                  <a:close/>
                  <a:moveTo>
                    <a:pt x="966" y="6676"/>
                  </a:moveTo>
                  <a:cubicBezTo>
                    <a:pt x="322" y="6676"/>
                    <a:pt x="0" y="7455"/>
                    <a:pt x="458" y="7908"/>
                  </a:cubicBezTo>
                  <a:cubicBezTo>
                    <a:pt x="605" y="8054"/>
                    <a:pt x="785" y="8120"/>
                    <a:pt x="961" y="8120"/>
                  </a:cubicBezTo>
                  <a:cubicBezTo>
                    <a:pt x="1331" y="8120"/>
                    <a:pt x="1686" y="7833"/>
                    <a:pt x="1686" y="7401"/>
                  </a:cubicBezTo>
                  <a:cubicBezTo>
                    <a:pt x="1686" y="6997"/>
                    <a:pt x="1364" y="6676"/>
                    <a:pt x="966" y="6676"/>
                  </a:cubicBezTo>
                  <a:close/>
                  <a:moveTo>
                    <a:pt x="975" y="10019"/>
                  </a:moveTo>
                  <a:cubicBezTo>
                    <a:pt x="972" y="10019"/>
                    <a:pt x="969" y="10019"/>
                    <a:pt x="966" y="10019"/>
                  </a:cubicBezTo>
                  <a:cubicBezTo>
                    <a:pt x="322" y="10019"/>
                    <a:pt x="0" y="10793"/>
                    <a:pt x="453" y="11251"/>
                  </a:cubicBezTo>
                  <a:cubicBezTo>
                    <a:pt x="601" y="11397"/>
                    <a:pt x="782" y="11463"/>
                    <a:pt x="959" y="11463"/>
                  </a:cubicBezTo>
                  <a:cubicBezTo>
                    <a:pt x="1330" y="11463"/>
                    <a:pt x="1686" y="11175"/>
                    <a:pt x="1686" y="10739"/>
                  </a:cubicBezTo>
                  <a:cubicBezTo>
                    <a:pt x="1686" y="10344"/>
                    <a:pt x="1369" y="10019"/>
                    <a:pt x="975" y="100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17"/>
          <p:cNvSpPr txBox="1"/>
          <p:nvPr>
            <p:ph type="title"/>
          </p:nvPr>
        </p:nvSpPr>
        <p:spPr>
          <a:xfrm>
            <a:off x="720000" y="350725"/>
            <a:ext cx="6505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432" name="Google Shape;432;p17"/>
          <p:cNvSpPr txBox="1"/>
          <p:nvPr>
            <p:ph idx="1" type="subTitle"/>
          </p:nvPr>
        </p:nvSpPr>
        <p:spPr>
          <a:xfrm>
            <a:off x="1739500" y="1391370"/>
            <a:ext cx="2396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433" name="Google Shape;433;p17"/>
          <p:cNvSpPr txBox="1"/>
          <p:nvPr>
            <p:ph idx="2" type="subTitle"/>
          </p:nvPr>
        </p:nvSpPr>
        <p:spPr>
          <a:xfrm>
            <a:off x="1739500" y="1756197"/>
            <a:ext cx="2396400" cy="5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4" name="Google Shape;434;p17"/>
          <p:cNvSpPr txBox="1"/>
          <p:nvPr>
            <p:ph idx="3" type="subTitle"/>
          </p:nvPr>
        </p:nvSpPr>
        <p:spPr>
          <a:xfrm>
            <a:off x="1739500" y="2482281"/>
            <a:ext cx="2396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435" name="Google Shape;435;p17"/>
          <p:cNvSpPr txBox="1"/>
          <p:nvPr>
            <p:ph idx="4" type="subTitle"/>
          </p:nvPr>
        </p:nvSpPr>
        <p:spPr>
          <a:xfrm>
            <a:off x="1739500" y="2847100"/>
            <a:ext cx="2396400" cy="5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17"/>
          <p:cNvSpPr txBox="1"/>
          <p:nvPr>
            <p:ph idx="5" type="subTitle"/>
          </p:nvPr>
        </p:nvSpPr>
        <p:spPr>
          <a:xfrm>
            <a:off x="1739500" y="3573191"/>
            <a:ext cx="2396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437" name="Google Shape;437;p17"/>
          <p:cNvSpPr txBox="1"/>
          <p:nvPr>
            <p:ph idx="6" type="subTitle"/>
          </p:nvPr>
        </p:nvSpPr>
        <p:spPr>
          <a:xfrm>
            <a:off x="1739500" y="3938002"/>
            <a:ext cx="2396400" cy="5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_1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18"/>
          <p:cNvGrpSpPr/>
          <p:nvPr/>
        </p:nvGrpSpPr>
        <p:grpSpPr>
          <a:xfrm>
            <a:off x="218962" y="280281"/>
            <a:ext cx="8706077" cy="4582939"/>
            <a:chOff x="218962" y="280281"/>
            <a:chExt cx="8706077" cy="4582939"/>
          </a:xfrm>
        </p:grpSpPr>
        <p:sp>
          <p:nvSpPr>
            <p:cNvPr id="440" name="Google Shape;440;p18"/>
            <p:cNvSpPr/>
            <p:nvPr/>
          </p:nvSpPr>
          <p:spPr>
            <a:xfrm>
              <a:off x="240057" y="385932"/>
              <a:ext cx="8568481" cy="4477288"/>
            </a:xfrm>
            <a:custGeom>
              <a:rect b="b" l="l" r="r" t="t"/>
              <a:pathLst>
                <a:path extrusionOk="0" h="51998" w="99512">
                  <a:moveTo>
                    <a:pt x="90491" y="1"/>
                  </a:moveTo>
                  <a:lnTo>
                    <a:pt x="82550" y="8291"/>
                  </a:lnTo>
                  <a:lnTo>
                    <a:pt x="3088" y="8291"/>
                  </a:lnTo>
                  <a:lnTo>
                    <a:pt x="1" y="11776"/>
                  </a:lnTo>
                  <a:lnTo>
                    <a:pt x="1" y="32893"/>
                  </a:lnTo>
                  <a:lnTo>
                    <a:pt x="2520" y="34813"/>
                  </a:lnTo>
                  <a:lnTo>
                    <a:pt x="2520" y="46364"/>
                  </a:lnTo>
                  <a:lnTo>
                    <a:pt x="8220" y="51998"/>
                  </a:lnTo>
                  <a:lnTo>
                    <a:pt x="89711" y="51998"/>
                  </a:lnTo>
                  <a:lnTo>
                    <a:pt x="97718" y="44761"/>
                  </a:lnTo>
                  <a:lnTo>
                    <a:pt x="97718" y="18898"/>
                  </a:lnTo>
                  <a:lnTo>
                    <a:pt x="99512" y="17257"/>
                  </a:lnTo>
                  <a:lnTo>
                    <a:pt x="99512" y="2090"/>
                  </a:lnTo>
                  <a:lnTo>
                    <a:pt x="9740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8731044" y="1948823"/>
              <a:ext cx="193995" cy="190206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8731044" y="2107084"/>
              <a:ext cx="193995" cy="190206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8731044" y="2265345"/>
              <a:ext cx="193995" cy="190723"/>
            </a:xfrm>
            <a:custGeom>
              <a:rect b="b" l="l" r="r" t="t"/>
              <a:pathLst>
                <a:path extrusionOk="0" fill="none" h="2215" w="2253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8731044" y="2423606"/>
              <a:ext cx="193995" cy="190723"/>
            </a:xfrm>
            <a:custGeom>
              <a:rect b="b" l="l" r="r" t="t"/>
              <a:pathLst>
                <a:path extrusionOk="0" fill="none" h="2215" w="2253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8731044" y="2581781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8731044" y="2740042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8731044" y="2898303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8731044" y="3056564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8731044" y="3214825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8731044" y="3373086"/>
              <a:ext cx="193995" cy="190723"/>
            </a:xfrm>
            <a:custGeom>
              <a:rect b="b" l="l" r="r" t="t"/>
              <a:pathLst>
                <a:path extrusionOk="0" fill="none" h="2215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8731044" y="3531864"/>
              <a:ext cx="193995" cy="190206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7982016" y="442330"/>
              <a:ext cx="752816" cy="1435198"/>
            </a:xfrm>
            <a:custGeom>
              <a:rect b="b" l="l" r="r" t="t"/>
              <a:pathLst>
                <a:path extrusionOk="0" h="16668" w="8743">
                  <a:moveTo>
                    <a:pt x="824" y="0"/>
                  </a:moveTo>
                  <a:lnTo>
                    <a:pt x="0" y="944"/>
                  </a:lnTo>
                  <a:lnTo>
                    <a:pt x="6790" y="976"/>
                  </a:lnTo>
                  <a:lnTo>
                    <a:pt x="7805" y="2029"/>
                  </a:lnTo>
                  <a:lnTo>
                    <a:pt x="7805" y="16667"/>
                  </a:lnTo>
                  <a:lnTo>
                    <a:pt x="8743" y="15882"/>
                  </a:lnTo>
                  <a:lnTo>
                    <a:pt x="8743" y="1598"/>
                  </a:lnTo>
                  <a:lnTo>
                    <a:pt x="7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240057" y="280281"/>
              <a:ext cx="8684981" cy="1565303"/>
            </a:xfrm>
            <a:custGeom>
              <a:rect b="b" l="l" r="r" t="t"/>
              <a:pathLst>
                <a:path extrusionOk="0" fill="none" h="18179" w="100865">
                  <a:moveTo>
                    <a:pt x="1" y="10488"/>
                  </a:moveTo>
                  <a:lnTo>
                    <a:pt x="1" y="2193"/>
                  </a:lnTo>
                  <a:lnTo>
                    <a:pt x="2193" y="1"/>
                  </a:lnTo>
                  <a:lnTo>
                    <a:pt x="97718" y="1"/>
                  </a:lnTo>
                  <a:lnTo>
                    <a:pt x="100865" y="2897"/>
                  </a:lnTo>
                  <a:lnTo>
                    <a:pt x="100865" y="1817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352769" y="1420053"/>
              <a:ext cx="199247" cy="2182331"/>
            </a:xfrm>
            <a:custGeom>
              <a:rect b="b" l="l" r="r" t="t"/>
              <a:pathLst>
                <a:path extrusionOk="0" fill="none" h="25345" w="2314">
                  <a:moveTo>
                    <a:pt x="1" y="0"/>
                  </a:moveTo>
                  <a:lnTo>
                    <a:pt x="1" y="20256"/>
                  </a:lnTo>
                  <a:lnTo>
                    <a:pt x="2313" y="22023"/>
                  </a:lnTo>
                  <a:lnTo>
                    <a:pt x="2313" y="2534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5974392" y="4177049"/>
              <a:ext cx="2555252" cy="557099"/>
            </a:xfrm>
            <a:custGeom>
              <a:rect b="b" l="l" r="r" t="t"/>
              <a:pathLst>
                <a:path extrusionOk="0" fill="none" h="6470" w="29676">
                  <a:moveTo>
                    <a:pt x="1" y="6469"/>
                  </a:moveTo>
                  <a:lnTo>
                    <a:pt x="22525" y="6469"/>
                  </a:lnTo>
                  <a:lnTo>
                    <a:pt x="29675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218962" y="3405548"/>
              <a:ext cx="145173" cy="987022"/>
            </a:xfrm>
            <a:custGeom>
              <a:rect b="b" l="l" r="r" t="t"/>
              <a:pathLst>
                <a:path extrusionOk="0" h="11463" w="1686">
                  <a:moveTo>
                    <a:pt x="966" y="0"/>
                  </a:moveTo>
                  <a:cubicBezTo>
                    <a:pt x="322" y="0"/>
                    <a:pt x="0" y="774"/>
                    <a:pt x="458" y="1227"/>
                  </a:cubicBezTo>
                  <a:cubicBezTo>
                    <a:pt x="605" y="1376"/>
                    <a:pt x="786" y="1442"/>
                    <a:pt x="964" y="1442"/>
                  </a:cubicBezTo>
                  <a:cubicBezTo>
                    <a:pt x="1332" y="1442"/>
                    <a:pt x="1686" y="1155"/>
                    <a:pt x="1686" y="720"/>
                  </a:cubicBezTo>
                  <a:cubicBezTo>
                    <a:pt x="1686" y="322"/>
                    <a:pt x="1364" y="0"/>
                    <a:pt x="966" y="0"/>
                  </a:cubicBezTo>
                  <a:close/>
                  <a:moveTo>
                    <a:pt x="975" y="3338"/>
                  </a:moveTo>
                  <a:cubicBezTo>
                    <a:pt x="972" y="3338"/>
                    <a:pt x="969" y="3338"/>
                    <a:pt x="966" y="3338"/>
                  </a:cubicBezTo>
                  <a:cubicBezTo>
                    <a:pt x="322" y="3338"/>
                    <a:pt x="0" y="4112"/>
                    <a:pt x="458" y="4565"/>
                  </a:cubicBezTo>
                  <a:cubicBezTo>
                    <a:pt x="605" y="4714"/>
                    <a:pt x="786" y="4780"/>
                    <a:pt x="964" y="4780"/>
                  </a:cubicBezTo>
                  <a:cubicBezTo>
                    <a:pt x="1332" y="4780"/>
                    <a:pt x="1686" y="4492"/>
                    <a:pt x="1686" y="4058"/>
                  </a:cubicBezTo>
                  <a:cubicBezTo>
                    <a:pt x="1686" y="3663"/>
                    <a:pt x="1369" y="3338"/>
                    <a:pt x="975" y="3338"/>
                  </a:cubicBezTo>
                  <a:close/>
                  <a:moveTo>
                    <a:pt x="966" y="6676"/>
                  </a:moveTo>
                  <a:cubicBezTo>
                    <a:pt x="322" y="6676"/>
                    <a:pt x="0" y="7455"/>
                    <a:pt x="458" y="7908"/>
                  </a:cubicBezTo>
                  <a:cubicBezTo>
                    <a:pt x="605" y="8054"/>
                    <a:pt x="785" y="8120"/>
                    <a:pt x="961" y="8120"/>
                  </a:cubicBezTo>
                  <a:cubicBezTo>
                    <a:pt x="1331" y="8120"/>
                    <a:pt x="1686" y="7833"/>
                    <a:pt x="1686" y="7401"/>
                  </a:cubicBezTo>
                  <a:cubicBezTo>
                    <a:pt x="1686" y="6997"/>
                    <a:pt x="1364" y="6676"/>
                    <a:pt x="966" y="6676"/>
                  </a:cubicBezTo>
                  <a:close/>
                  <a:moveTo>
                    <a:pt x="975" y="10019"/>
                  </a:moveTo>
                  <a:cubicBezTo>
                    <a:pt x="972" y="10019"/>
                    <a:pt x="969" y="10019"/>
                    <a:pt x="966" y="10019"/>
                  </a:cubicBezTo>
                  <a:cubicBezTo>
                    <a:pt x="322" y="10019"/>
                    <a:pt x="0" y="10793"/>
                    <a:pt x="453" y="11251"/>
                  </a:cubicBezTo>
                  <a:cubicBezTo>
                    <a:pt x="601" y="11397"/>
                    <a:pt x="782" y="11463"/>
                    <a:pt x="959" y="11463"/>
                  </a:cubicBezTo>
                  <a:cubicBezTo>
                    <a:pt x="1330" y="11463"/>
                    <a:pt x="1686" y="11175"/>
                    <a:pt x="1686" y="10739"/>
                  </a:cubicBezTo>
                  <a:cubicBezTo>
                    <a:pt x="1686" y="10344"/>
                    <a:pt x="1369" y="10019"/>
                    <a:pt x="975" y="100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7" name="Google Shape;457;p18"/>
            <p:cNvGrpSpPr/>
            <p:nvPr/>
          </p:nvGrpSpPr>
          <p:grpSpPr>
            <a:xfrm>
              <a:off x="5974401" y="4456450"/>
              <a:ext cx="2070883" cy="190823"/>
              <a:chOff x="5974401" y="4456450"/>
              <a:chExt cx="2070883" cy="190823"/>
            </a:xfrm>
          </p:grpSpPr>
          <p:sp>
            <p:nvSpPr>
              <p:cNvPr id="458" name="Google Shape;458;p18"/>
              <p:cNvSpPr/>
              <p:nvPr/>
            </p:nvSpPr>
            <p:spPr>
              <a:xfrm>
                <a:off x="5974401" y="4456450"/>
                <a:ext cx="429991" cy="190823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8"/>
              <p:cNvSpPr/>
              <p:nvPr/>
            </p:nvSpPr>
            <p:spPr>
              <a:xfrm>
                <a:off x="6244010" y="4456450"/>
                <a:ext cx="430381" cy="190823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8"/>
              <p:cNvSpPr/>
              <p:nvPr/>
            </p:nvSpPr>
            <p:spPr>
              <a:xfrm>
                <a:off x="6514010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8"/>
              <p:cNvSpPr/>
              <p:nvPr/>
            </p:nvSpPr>
            <p:spPr>
              <a:xfrm>
                <a:off x="6788220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8"/>
              <p:cNvSpPr/>
              <p:nvPr/>
            </p:nvSpPr>
            <p:spPr>
              <a:xfrm>
                <a:off x="7062507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8"/>
              <p:cNvSpPr/>
              <p:nvPr/>
            </p:nvSpPr>
            <p:spPr>
              <a:xfrm>
                <a:off x="7336795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8"/>
              <p:cNvSpPr/>
              <p:nvPr/>
            </p:nvSpPr>
            <p:spPr>
              <a:xfrm>
                <a:off x="7611083" y="4456450"/>
                <a:ext cx="434201" cy="190823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5" name="Google Shape;465;p18"/>
          <p:cNvSpPr txBox="1"/>
          <p:nvPr>
            <p:ph hasCustomPrompt="1" type="title"/>
          </p:nvPr>
        </p:nvSpPr>
        <p:spPr>
          <a:xfrm>
            <a:off x="1478734" y="1864995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6" name="Google Shape;466;p18"/>
          <p:cNvSpPr txBox="1"/>
          <p:nvPr>
            <p:ph idx="1" type="subTitle"/>
          </p:nvPr>
        </p:nvSpPr>
        <p:spPr>
          <a:xfrm>
            <a:off x="777784" y="2715300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467" name="Google Shape;467;p18"/>
          <p:cNvSpPr txBox="1"/>
          <p:nvPr>
            <p:ph idx="2" type="subTitle"/>
          </p:nvPr>
        </p:nvSpPr>
        <p:spPr>
          <a:xfrm>
            <a:off x="777784" y="3086700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8" name="Google Shape;468;p18"/>
          <p:cNvSpPr txBox="1"/>
          <p:nvPr>
            <p:ph hasCustomPrompt="1" idx="3" type="title"/>
          </p:nvPr>
        </p:nvSpPr>
        <p:spPr>
          <a:xfrm>
            <a:off x="4129048" y="1864995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9" name="Google Shape;469;p18"/>
          <p:cNvSpPr txBox="1"/>
          <p:nvPr>
            <p:ph idx="4" type="subTitle"/>
          </p:nvPr>
        </p:nvSpPr>
        <p:spPr>
          <a:xfrm>
            <a:off x="3428103" y="2715300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470" name="Google Shape;470;p18"/>
          <p:cNvSpPr txBox="1"/>
          <p:nvPr>
            <p:ph idx="5" type="subTitle"/>
          </p:nvPr>
        </p:nvSpPr>
        <p:spPr>
          <a:xfrm>
            <a:off x="3428103" y="3086700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18"/>
          <p:cNvSpPr txBox="1"/>
          <p:nvPr>
            <p:ph hasCustomPrompt="1" idx="6" type="title"/>
          </p:nvPr>
        </p:nvSpPr>
        <p:spPr>
          <a:xfrm>
            <a:off x="6779363" y="1864995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18"/>
          <p:cNvSpPr txBox="1"/>
          <p:nvPr>
            <p:ph idx="7" type="subTitle"/>
          </p:nvPr>
        </p:nvSpPr>
        <p:spPr>
          <a:xfrm>
            <a:off x="6078416" y="2715300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473" name="Google Shape;473;p18"/>
          <p:cNvSpPr txBox="1"/>
          <p:nvPr>
            <p:ph idx="8" type="subTitle"/>
          </p:nvPr>
        </p:nvSpPr>
        <p:spPr>
          <a:xfrm>
            <a:off x="6078416" y="3086700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4" name="Google Shape;474;p18"/>
          <p:cNvSpPr txBox="1"/>
          <p:nvPr>
            <p:ph idx="9" type="title"/>
          </p:nvPr>
        </p:nvSpPr>
        <p:spPr>
          <a:xfrm>
            <a:off x="720000" y="350725"/>
            <a:ext cx="6505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19"/>
          <p:cNvGrpSpPr/>
          <p:nvPr/>
        </p:nvGrpSpPr>
        <p:grpSpPr>
          <a:xfrm>
            <a:off x="218962" y="280281"/>
            <a:ext cx="8706077" cy="4582939"/>
            <a:chOff x="218962" y="280281"/>
            <a:chExt cx="8706077" cy="4582939"/>
          </a:xfrm>
        </p:grpSpPr>
        <p:sp>
          <p:nvSpPr>
            <p:cNvPr id="477" name="Google Shape;477;p19"/>
            <p:cNvSpPr/>
            <p:nvPr/>
          </p:nvSpPr>
          <p:spPr>
            <a:xfrm>
              <a:off x="240057" y="385932"/>
              <a:ext cx="8568481" cy="4477288"/>
            </a:xfrm>
            <a:custGeom>
              <a:rect b="b" l="l" r="r" t="t"/>
              <a:pathLst>
                <a:path extrusionOk="0" h="51998" w="99512">
                  <a:moveTo>
                    <a:pt x="90491" y="1"/>
                  </a:moveTo>
                  <a:lnTo>
                    <a:pt x="82550" y="8291"/>
                  </a:lnTo>
                  <a:lnTo>
                    <a:pt x="3088" y="8291"/>
                  </a:lnTo>
                  <a:lnTo>
                    <a:pt x="1" y="11776"/>
                  </a:lnTo>
                  <a:lnTo>
                    <a:pt x="1" y="32893"/>
                  </a:lnTo>
                  <a:lnTo>
                    <a:pt x="2520" y="34813"/>
                  </a:lnTo>
                  <a:lnTo>
                    <a:pt x="2520" y="46364"/>
                  </a:lnTo>
                  <a:lnTo>
                    <a:pt x="8220" y="51998"/>
                  </a:lnTo>
                  <a:lnTo>
                    <a:pt x="89711" y="51998"/>
                  </a:lnTo>
                  <a:lnTo>
                    <a:pt x="97718" y="44761"/>
                  </a:lnTo>
                  <a:lnTo>
                    <a:pt x="97718" y="18898"/>
                  </a:lnTo>
                  <a:lnTo>
                    <a:pt x="99512" y="17257"/>
                  </a:lnTo>
                  <a:lnTo>
                    <a:pt x="99512" y="2090"/>
                  </a:lnTo>
                  <a:lnTo>
                    <a:pt x="9740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8731044" y="1948823"/>
              <a:ext cx="193995" cy="190206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8731044" y="2107084"/>
              <a:ext cx="193995" cy="190206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8731044" y="2265345"/>
              <a:ext cx="193995" cy="190723"/>
            </a:xfrm>
            <a:custGeom>
              <a:rect b="b" l="l" r="r" t="t"/>
              <a:pathLst>
                <a:path extrusionOk="0" fill="none" h="2215" w="2253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8731044" y="2423606"/>
              <a:ext cx="193995" cy="190723"/>
            </a:xfrm>
            <a:custGeom>
              <a:rect b="b" l="l" r="r" t="t"/>
              <a:pathLst>
                <a:path extrusionOk="0" fill="none" h="2215" w="2253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8731044" y="2581781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8731044" y="2740042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8731044" y="2898303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8731044" y="3056564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8731044" y="3214825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8731044" y="3373086"/>
              <a:ext cx="193995" cy="190723"/>
            </a:xfrm>
            <a:custGeom>
              <a:rect b="b" l="l" r="r" t="t"/>
              <a:pathLst>
                <a:path extrusionOk="0" fill="none" h="2215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8731044" y="3531864"/>
              <a:ext cx="193995" cy="190206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7982016" y="442330"/>
              <a:ext cx="752816" cy="1435198"/>
            </a:xfrm>
            <a:custGeom>
              <a:rect b="b" l="l" r="r" t="t"/>
              <a:pathLst>
                <a:path extrusionOk="0" h="16668" w="8743">
                  <a:moveTo>
                    <a:pt x="824" y="0"/>
                  </a:moveTo>
                  <a:lnTo>
                    <a:pt x="0" y="944"/>
                  </a:lnTo>
                  <a:lnTo>
                    <a:pt x="6790" y="976"/>
                  </a:lnTo>
                  <a:lnTo>
                    <a:pt x="7805" y="2029"/>
                  </a:lnTo>
                  <a:lnTo>
                    <a:pt x="7805" y="16667"/>
                  </a:lnTo>
                  <a:lnTo>
                    <a:pt x="8743" y="15882"/>
                  </a:lnTo>
                  <a:lnTo>
                    <a:pt x="8743" y="1598"/>
                  </a:lnTo>
                  <a:lnTo>
                    <a:pt x="7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240057" y="280281"/>
              <a:ext cx="8684981" cy="1565303"/>
            </a:xfrm>
            <a:custGeom>
              <a:rect b="b" l="l" r="r" t="t"/>
              <a:pathLst>
                <a:path extrusionOk="0" fill="none" h="18179" w="100865">
                  <a:moveTo>
                    <a:pt x="1" y="10488"/>
                  </a:moveTo>
                  <a:lnTo>
                    <a:pt x="1" y="2193"/>
                  </a:lnTo>
                  <a:lnTo>
                    <a:pt x="2193" y="1"/>
                  </a:lnTo>
                  <a:lnTo>
                    <a:pt x="97718" y="1"/>
                  </a:lnTo>
                  <a:lnTo>
                    <a:pt x="100865" y="2897"/>
                  </a:lnTo>
                  <a:lnTo>
                    <a:pt x="100865" y="1817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352769" y="1420053"/>
              <a:ext cx="199247" cy="2182331"/>
            </a:xfrm>
            <a:custGeom>
              <a:rect b="b" l="l" r="r" t="t"/>
              <a:pathLst>
                <a:path extrusionOk="0" fill="none" h="25345" w="2314">
                  <a:moveTo>
                    <a:pt x="1" y="0"/>
                  </a:moveTo>
                  <a:lnTo>
                    <a:pt x="1" y="20256"/>
                  </a:lnTo>
                  <a:lnTo>
                    <a:pt x="2313" y="22023"/>
                  </a:lnTo>
                  <a:lnTo>
                    <a:pt x="2313" y="2534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5974392" y="4177049"/>
              <a:ext cx="2555252" cy="557099"/>
            </a:xfrm>
            <a:custGeom>
              <a:rect b="b" l="l" r="r" t="t"/>
              <a:pathLst>
                <a:path extrusionOk="0" fill="none" h="6470" w="29676">
                  <a:moveTo>
                    <a:pt x="1" y="6469"/>
                  </a:moveTo>
                  <a:lnTo>
                    <a:pt x="22525" y="6469"/>
                  </a:lnTo>
                  <a:lnTo>
                    <a:pt x="29675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218962" y="3405548"/>
              <a:ext cx="145173" cy="987022"/>
            </a:xfrm>
            <a:custGeom>
              <a:rect b="b" l="l" r="r" t="t"/>
              <a:pathLst>
                <a:path extrusionOk="0" h="11463" w="1686">
                  <a:moveTo>
                    <a:pt x="966" y="0"/>
                  </a:moveTo>
                  <a:cubicBezTo>
                    <a:pt x="322" y="0"/>
                    <a:pt x="0" y="774"/>
                    <a:pt x="458" y="1227"/>
                  </a:cubicBezTo>
                  <a:cubicBezTo>
                    <a:pt x="605" y="1376"/>
                    <a:pt x="786" y="1442"/>
                    <a:pt x="964" y="1442"/>
                  </a:cubicBezTo>
                  <a:cubicBezTo>
                    <a:pt x="1332" y="1442"/>
                    <a:pt x="1686" y="1155"/>
                    <a:pt x="1686" y="720"/>
                  </a:cubicBezTo>
                  <a:cubicBezTo>
                    <a:pt x="1686" y="322"/>
                    <a:pt x="1364" y="0"/>
                    <a:pt x="966" y="0"/>
                  </a:cubicBezTo>
                  <a:close/>
                  <a:moveTo>
                    <a:pt x="975" y="3338"/>
                  </a:moveTo>
                  <a:cubicBezTo>
                    <a:pt x="972" y="3338"/>
                    <a:pt x="969" y="3338"/>
                    <a:pt x="966" y="3338"/>
                  </a:cubicBezTo>
                  <a:cubicBezTo>
                    <a:pt x="322" y="3338"/>
                    <a:pt x="0" y="4112"/>
                    <a:pt x="458" y="4565"/>
                  </a:cubicBezTo>
                  <a:cubicBezTo>
                    <a:pt x="605" y="4714"/>
                    <a:pt x="786" y="4780"/>
                    <a:pt x="964" y="4780"/>
                  </a:cubicBezTo>
                  <a:cubicBezTo>
                    <a:pt x="1332" y="4780"/>
                    <a:pt x="1686" y="4492"/>
                    <a:pt x="1686" y="4058"/>
                  </a:cubicBezTo>
                  <a:cubicBezTo>
                    <a:pt x="1686" y="3663"/>
                    <a:pt x="1369" y="3338"/>
                    <a:pt x="975" y="3338"/>
                  </a:cubicBezTo>
                  <a:close/>
                  <a:moveTo>
                    <a:pt x="966" y="6676"/>
                  </a:moveTo>
                  <a:cubicBezTo>
                    <a:pt x="322" y="6676"/>
                    <a:pt x="0" y="7455"/>
                    <a:pt x="458" y="7908"/>
                  </a:cubicBezTo>
                  <a:cubicBezTo>
                    <a:pt x="605" y="8054"/>
                    <a:pt x="785" y="8120"/>
                    <a:pt x="961" y="8120"/>
                  </a:cubicBezTo>
                  <a:cubicBezTo>
                    <a:pt x="1331" y="8120"/>
                    <a:pt x="1686" y="7833"/>
                    <a:pt x="1686" y="7401"/>
                  </a:cubicBezTo>
                  <a:cubicBezTo>
                    <a:pt x="1686" y="6997"/>
                    <a:pt x="1364" y="6676"/>
                    <a:pt x="966" y="6676"/>
                  </a:cubicBezTo>
                  <a:close/>
                  <a:moveTo>
                    <a:pt x="975" y="10019"/>
                  </a:moveTo>
                  <a:cubicBezTo>
                    <a:pt x="972" y="10019"/>
                    <a:pt x="969" y="10019"/>
                    <a:pt x="966" y="10019"/>
                  </a:cubicBezTo>
                  <a:cubicBezTo>
                    <a:pt x="322" y="10019"/>
                    <a:pt x="0" y="10793"/>
                    <a:pt x="453" y="11251"/>
                  </a:cubicBezTo>
                  <a:cubicBezTo>
                    <a:pt x="601" y="11397"/>
                    <a:pt x="782" y="11463"/>
                    <a:pt x="959" y="11463"/>
                  </a:cubicBezTo>
                  <a:cubicBezTo>
                    <a:pt x="1330" y="11463"/>
                    <a:pt x="1686" y="11175"/>
                    <a:pt x="1686" y="10739"/>
                  </a:cubicBezTo>
                  <a:cubicBezTo>
                    <a:pt x="1686" y="10344"/>
                    <a:pt x="1369" y="10019"/>
                    <a:pt x="975" y="100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4" name="Google Shape;494;p19"/>
            <p:cNvGrpSpPr/>
            <p:nvPr/>
          </p:nvGrpSpPr>
          <p:grpSpPr>
            <a:xfrm>
              <a:off x="5974401" y="4456450"/>
              <a:ext cx="2070883" cy="190823"/>
              <a:chOff x="5974401" y="4456450"/>
              <a:chExt cx="2070883" cy="190823"/>
            </a:xfrm>
          </p:grpSpPr>
          <p:sp>
            <p:nvSpPr>
              <p:cNvPr id="495" name="Google Shape;495;p19"/>
              <p:cNvSpPr/>
              <p:nvPr/>
            </p:nvSpPr>
            <p:spPr>
              <a:xfrm>
                <a:off x="5974401" y="4456450"/>
                <a:ext cx="429991" cy="190823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6244010" y="4456450"/>
                <a:ext cx="430381" cy="190823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6514010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6788220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7062507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7336795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7611083" y="4456450"/>
                <a:ext cx="434201" cy="190823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2" name="Google Shape;502;p19"/>
          <p:cNvSpPr txBox="1"/>
          <p:nvPr>
            <p:ph type="title"/>
          </p:nvPr>
        </p:nvSpPr>
        <p:spPr>
          <a:xfrm>
            <a:off x="720000" y="350725"/>
            <a:ext cx="6505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503" name="Google Shape;503;p19"/>
          <p:cNvSpPr txBox="1"/>
          <p:nvPr>
            <p:ph idx="1" type="subTitle"/>
          </p:nvPr>
        </p:nvSpPr>
        <p:spPr>
          <a:xfrm>
            <a:off x="1735250" y="1520170"/>
            <a:ext cx="25794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504" name="Google Shape;504;p19"/>
          <p:cNvSpPr txBox="1"/>
          <p:nvPr>
            <p:ph idx="2" type="subTitle"/>
          </p:nvPr>
        </p:nvSpPr>
        <p:spPr>
          <a:xfrm>
            <a:off x="1735250" y="1883781"/>
            <a:ext cx="2579400" cy="69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19"/>
          <p:cNvSpPr txBox="1"/>
          <p:nvPr>
            <p:ph idx="3" type="subTitle"/>
          </p:nvPr>
        </p:nvSpPr>
        <p:spPr>
          <a:xfrm>
            <a:off x="1735250" y="3046994"/>
            <a:ext cx="25794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506" name="Google Shape;506;p19"/>
          <p:cNvSpPr txBox="1"/>
          <p:nvPr>
            <p:ph idx="4" type="subTitle"/>
          </p:nvPr>
        </p:nvSpPr>
        <p:spPr>
          <a:xfrm>
            <a:off x="1735250" y="3410608"/>
            <a:ext cx="2579400" cy="69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19"/>
          <p:cNvSpPr txBox="1"/>
          <p:nvPr>
            <p:ph hasCustomPrompt="1" idx="5" type="title"/>
          </p:nvPr>
        </p:nvSpPr>
        <p:spPr>
          <a:xfrm>
            <a:off x="840461" y="1751673"/>
            <a:ext cx="768000" cy="52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8" name="Google Shape;508;p19"/>
          <p:cNvSpPr txBox="1"/>
          <p:nvPr>
            <p:ph hasCustomPrompt="1" idx="6" type="title"/>
          </p:nvPr>
        </p:nvSpPr>
        <p:spPr>
          <a:xfrm>
            <a:off x="840461" y="3278495"/>
            <a:ext cx="768000" cy="52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9" name="Google Shape;509;p19"/>
          <p:cNvSpPr txBox="1"/>
          <p:nvPr>
            <p:ph idx="7" type="subTitle"/>
          </p:nvPr>
        </p:nvSpPr>
        <p:spPr>
          <a:xfrm>
            <a:off x="5741400" y="1520170"/>
            <a:ext cx="25794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510" name="Google Shape;510;p19"/>
          <p:cNvSpPr txBox="1"/>
          <p:nvPr>
            <p:ph idx="8" type="subTitle"/>
          </p:nvPr>
        </p:nvSpPr>
        <p:spPr>
          <a:xfrm>
            <a:off x="5741400" y="1883781"/>
            <a:ext cx="2579400" cy="69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19"/>
          <p:cNvSpPr txBox="1"/>
          <p:nvPr>
            <p:ph idx="9" type="subTitle"/>
          </p:nvPr>
        </p:nvSpPr>
        <p:spPr>
          <a:xfrm>
            <a:off x="5741400" y="3046994"/>
            <a:ext cx="25794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512" name="Google Shape;512;p19"/>
          <p:cNvSpPr txBox="1"/>
          <p:nvPr>
            <p:ph idx="13" type="subTitle"/>
          </p:nvPr>
        </p:nvSpPr>
        <p:spPr>
          <a:xfrm>
            <a:off x="5741400" y="3410608"/>
            <a:ext cx="2579400" cy="69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19"/>
          <p:cNvSpPr txBox="1"/>
          <p:nvPr>
            <p:ph hasCustomPrompt="1" idx="14" type="title"/>
          </p:nvPr>
        </p:nvSpPr>
        <p:spPr>
          <a:xfrm>
            <a:off x="4846611" y="1751673"/>
            <a:ext cx="768000" cy="52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4" name="Google Shape;514;p19"/>
          <p:cNvSpPr txBox="1"/>
          <p:nvPr>
            <p:ph hasCustomPrompt="1" idx="15" type="title"/>
          </p:nvPr>
        </p:nvSpPr>
        <p:spPr>
          <a:xfrm>
            <a:off x="4846611" y="3278495"/>
            <a:ext cx="768000" cy="52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_1_4_2_1_1_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20"/>
          <p:cNvGrpSpPr/>
          <p:nvPr/>
        </p:nvGrpSpPr>
        <p:grpSpPr>
          <a:xfrm>
            <a:off x="218962" y="280281"/>
            <a:ext cx="8706077" cy="4582939"/>
            <a:chOff x="218962" y="280281"/>
            <a:chExt cx="8706077" cy="4582939"/>
          </a:xfrm>
        </p:grpSpPr>
        <p:sp>
          <p:nvSpPr>
            <p:cNvPr id="517" name="Google Shape;517;p20"/>
            <p:cNvSpPr/>
            <p:nvPr/>
          </p:nvSpPr>
          <p:spPr>
            <a:xfrm>
              <a:off x="240057" y="385932"/>
              <a:ext cx="8568481" cy="4477288"/>
            </a:xfrm>
            <a:custGeom>
              <a:rect b="b" l="l" r="r" t="t"/>
              <a:pathLst>
                <a:path extrusionOk="0" h="51998" w="99512">
                  <a:moveTo>
                    <a:pt x="90491" y="1"/>
                  </a:moveTo>
                  <a:lnTo>
                    <a:pt x="82550" y="8291"/>
                  </a:lnTo>
                  <a:lnTo>
                    <a:pt x="3088" y="8291"/>
                  </a:lnTo>
                  <a:lnTo>
                    <a:pt x="1" y="11776"/>
                  </a:lnTo>
                  <a:lnTo>
                    <a:pt x="1" y="32893"/>
                  </a:lnTo>
                  <a:lnTo>
                    <a:pt x="2520" y="34813"/>
                  </a:lnTo>
                  <a:lnTo>
                    <a:pt x="2520" y="46364"/>
                  </a:lnTo>
                  <a:lnTo>
                    <a:pt x="8220" y="51998"/>
                  </a:lnTo>
                  <a:lnTo>
                    <a:pt x="89711" y="51998"/>
                  </a:lnTo>
                  <a:lnTo>
                    <a:pt x="97718" y="44761"/>
                  </a:lnTo>
                  <a:lnTo>
                    <a:pt x="97718" y="18898"/>
                  </a:lnTo>
                  <a:lnTo>
                    <a:pt x="99512" y="17257"/>
                  </a:lnTo>
                  <a:lnTo>
                    <a:pt x="99512" y="2090"/>
                  </a:lnTo>
                  <a:lnTo>
                    <a:pt x="9740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8731044" y="1948823"/>
              <a:ext cx="193995" cy="190206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8731044" y="2107084"/>
              <a:ext cx="193995" cy="190206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8731044" y="2265345"/>
              <a:ext cx="193995" cy="190723"/>
            </a:xfrm>
            <a:custGeom>
              <a:rect b="b" l="l" r="r" t="t"/>
              <a:pathLst>
                <a:path extrusionOk="0" fill="none" h="2215" w="2253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8731044" y="2423606"/>
              <a:ext cx="193995" cy="190723"/>
            </a:xfrm>
            <a:custGeom>
              <a:rect b="b" l="l" r="r" t="t"/>
              <a:pathLst>
                <a:path extrusionOk="0" fill="none" h="2215" w="2253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8731044" y="2581781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8731044" y="2740042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731044" y="2898303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8731044" y="3056564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731044" y="3214825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731044" y="3373086"/>
              <a:ext cx="193995" cy="190723"/>
            </a:xfrm>
            <a:custGeom>
              <a:rect b="b" l="l" r="r" t="t"/>
              <a:pathLst>
                <a:path extrusionOk="0" fill="none" h="2215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731044" y="3531864"/>
              <a:ext cx="193995" cy="190206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7982016" y="442330"/>
              <a:ext cx="752816" cy="1435198"/>
            </a:xfrm>
            <a:custGeom>
              <a:rect b="b" l="l" r="r" t="t"/>
              <a:pathLst>
                <a:path extrusionOk="0" h="16668" w="8743">
                  <a:moveTo>
                    <a:pt x="824" y="0"/>
                  </a:moveTo>
                  <a:lnTo>
                    <a:pt x="0" y="944"/>
                  </a:lnTo>
                  <a:lnTo>
                    <a:pt x="6790" y="976"/>
                  </a:lnTo>
                  <a:lnTo>
                    <a:pt x="7805" y="2029"/>
                  </a:lnTo>
                  <a:lnTo>
                    <a:pt x="7805" y="16667"/>
                  </a:lnTo>
                  <a:lnTo>
                    <a:pt x="8743" y="15882"/>
                  </a:lnTo>
                  <a:lnTo>
                    <a:pt x="8743" y="1598"/>
                  </a:lnTo>
                  <a:lnTo>
                    <a:pt x="7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240057" y="280281"/>
              <a:ext cx="8684981" cy="1565303"/>
            </a:xfrm>
            <a:custGeom>
              <a:rect b="b" l="l" r="r" t="t"/>
              <a:pathLst>
                <a:path extrusionOk="0" fill="none" h="18179" w="100865">
                  <a:moveTo>
                    <a:pt x="1" y="10488"/>
                  </a:moveTo>
                  <a:lnTo>
                    <a:pt x="1" y="2193"/>
                  </a:lnTo>
                  <a:lnTo>
                    <a:pt x="2193" y="1"/>
                  </a:lnTo>
                  <a:lnTo>
                    <a:pt x="97718" y="1"/>
                  </a:lnTo>
                  <a:lnTo>
                    <a:pt x="100865" y="2897"/>
                  </a:lnTo>
                  <a:lnTo>
                    <a:pt x="100865" y="1817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352769" y="1420053"/>
              <a:ext cx="199247" cy="2182331"/>
            </a:xfrm>
            <a:custGeom>
              <a:rect b="b" l="l" r="r" t="t"/>
              <a:pathLst>
                <a:path extrusionOk="0" fill="none" h="25345" w="2314">
                  <a:moveTo>
                    <a:pt x="1" y="0"/>
                  </a:moveTo>
                  <a:lnTo>
                    <a:pt x="1" y="20256"/>
                  </a:lnTo>
                  <a:lnTo>
                    <a:pt x="2313" y="22023"/>
                  </a:lnTo>
                  <a:lnTo>
                    <a:pt x="2313" y="2534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5974392" y="4177049"/>
              <a:ext cx="2555252" cy="557099"/>
            </a:xfrm>
            <a:custGeom>
              <a:rect b="b" l="l" r="r" t="t"/>
              <a:pathLst>
                <a:path extrusionOk="0" fill="none" h="6470" w="29676">
                  <a:moveTo>
                    <a:pt x="1" y="6469"/>
                  </a:moveTo>
                  <a:lnTo>
                    <a:pt x="22525" y="6469"/>
                  </a:lnTo>
                  <a:lnTo>
                    <a:pt x="29675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218962" y="3405548"/>
              <a:ext cx="145173" cy="987022"/>
            </a:xfrm>
            <a:custGeom>
              <a:rect b="b" l="l" r="r" t="t"/>
              <a:pathLst>
                <a:path extrusionOk="0" h="11463" w="1686">
                  <a:moveTo>
                    <a:pt x="966" y="0"/>
                  </a:moveTo>
                  <a:cubicBezTo>
                    <a:pt x="322" y="0"/>
                    <a:pt x="0" y="774"/>
                    <a:pt x="458" y="1227"/>
                  </a:cubicBezTo>
                  <a:cubicBezTo>
                    <a:pt x="605" y="1376"/>
                    <a:pt x="786" y="1442"/>
                    <a:pt x="964" y="1442"/>
                  </a:cubicBezTo>
                  <a:cubicBezTo>
                    <a:pt x="1332" y="1442"/>
                    <a:pt x="1686" y="1155"/>
                    <a:pt x="1686" y="720"/>
                  </a:cubicBezTo>
                  <a:cubicBezTo>
                    <a:pt x="1686" y="322"/>
                    <a:pt x="1364" y="0"/>
                    <a:pt x="966" y="0"/>
                  </a:cubicBezTo>
                  <a:close/>
                  <a:moveTo>
                    <a:pt x="975" y="3338"/>
                  </a:moveTo>
                  <a:cubicBezTo>
                    <a:pt x="972" y="3338"/>
                    <a:pt x="969" y="3338"/>
                    <a:pt x="966" y="3338"/>
                  </a:cubicBezTo>
                  <a:cubicBezTo>
                    <a:pt x="322" y="3338"/>
                    <a:pt x="0" y="4112"/>
                    <a:pt x="458" y="4565"/>
                  </a:cubicBezTo>
                  <a:cubicBezTo>
                    <a:pt x="605" y="4714"/>
                    <a:pt x="786" y="4780"/>
                    <a:pt x="964" y="4780"/>
                  </a:cubicBezTo>
                  <a:cubicBezTo>
                    <a:pt x="1332" y="4780"/>
                    <a:pt x="1686" y="4492"/>
                    <a:pt x="1686" y="4058"/>
                  </a:cubicBezTo>
                  <a:cubicBezTo>
                    <a:pt x="1686" y="3663"/>
                    <a:pt x="1369" y="3338"/>
                    <a:pt x="975" y="3338"/>
                  </a:cubicBezTo>
                  <a:close/>
                  <a:moveTo>
                    <a:pt x="966" y="6676"/>
                  </a:moveTo>
                  <a:cubicBezTo>
                    <a:pt x="322" y="6676"/>
                    <a:pt x="0" y="7455"/>
                    <a:pt x="458" y="7908"/>
                  </a:cubicBezTo>
                  <a:cubicBezTo>
                    <a:pt x="605" y="8054"/>
                    <a:pt x="785" y="8120"/>
                    <a:pt x="961" y="8120"/>
                  </a:cubicBezTo>
                  <a:cubicBezTo>
                    <a:pt x="1331" y="8120"/>
                    <a:pt x="1686" y="7833"/>
                    <a:pt x="1686" y="7401"/>
                  </a:cubicBezTo>
                  <a:cubicBezTo>
                    <a:pt x="1686" y="6997"/>
                    <a:pt x="1364" y="6676"/>
                    <a:pt x="966" y="6676"/>
                  </a:cubicBezTo>
                  <a:close/>
                  <a:moveTo>
                    <a:pt x="975" y="10019"/>
                  </a:moveTo>
                  <a:cubicBezTo>
                    <a:pt x="972" y="10019"/>
                    <a:pt x="969" y="10019"/>
                    <a:pt x="966" y="10019"/>
                  </a:cubicBezTo>
                  <a:cubicBezTo>
                    <a:pt x="322" y="10019"/>
                    <a:pt x="0" y="10793"/>
                    <a:pt x="453" y="11251"/>
                  </a:cubicBezTo>
                  <a:cubicBezTo>
                    <a:pt x="601" y="11397"/>
                    <a:pt x="782" y="11463"/>
                    <a:pt x="959" y="11463"/>
                  </a:cubicBezTo>
                  <a:cubicBezTo>
                    <a:pt x="1330" y="11463"/>
                    <a:pt x="1686" y="11175"/>
                    <a:pt x="1686" y="10739"/>
                  </a:cubicBezTo>
                  <a:cubicBezTo>
                    <a:pt x="1686" y="10344"/>
                    <a:pt x="1369" y="10019"/>
                    <a:pt x="975" y="100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4" name="Google Shape;534;p20"/>
            <p:cNvGrpSpPr/>
            <p:nvPr/>
          </p:nvGrpSpPr>
          <p:grpSpPr>
            <a:xfrm>
              <a:off x="5974401" y="4456450"/>
              <a:ext cx="2070883" cy="190823"/>
              <a:chOff x="5974401" y="4456450"/>
              <a:chExt cx="2070883" cy="190823"/>
            </a:xfrm>
          </p:grpSpPr>
          <p:sp>
            <p:nvSpPr>
              <p:cNvPr id="535" name="Google Shape;535;p20"/>
              <p:cNvSpPr/>
              <p:nvPr/>
            </p:nvSpPr>
            <p:spPr>
              <a:xfrm>
                <a:off x="5974401" y="4456450"/>
                <a:ext cx="429991" cy="190823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0"/>
              <p:cNvSpPr/>
              <p:nvPr/>
            </p:nvSpPr>
            <p:spPr>
              <a:xfrm>
                <a:off x="6244010" y="4456450"/>
                <a:ext cx="430381" cy="190823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0"/>
              <p:cNvSpPr/>
              <p:nvPr/>
            </p:nvSpPr>
            <p:spPr>
              <a:xfrm>
                <a:off x="6514010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0"/>
              <p:cNvSpPr/>
              <p:nvPr/>
            </p:nvSpPr>
            <p:spPr>
              <a:xfrm>
                <a:off x="6788220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0"/>
              <p:cNvSpPr/>
              <p:nvPr/>
            </p:nvSpPr>
            <p:spPr>
              <a:xfrm>
                <a:off x="7062507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0"/>
              <p:cNvSpPr/>
              <p:nvPr/>
            </p:nvSpPr>
            <p:spPr>
              <a:xfrm>
                <a:off x="7336795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0"/>
              <p:cNvSpPr/>
              <p:nvPr/>
            </p:nvSpPr>
            <p:spPr>
              <a:xfrm>
                <a:off x="7611083" y="4456450"/>
                <a:ext cx="434201" cy="190823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2" name="Google Shape;542;p20"/>
          <p:cNvSpPr txBox="1"/>
          <p:nvPr>
            <p:ph idx="1" type="subTitle"/>
          </p:nvPr>
        </p:nvSpPr>
        <p:spPr>
          <a:xfrm>
            <a:off x="720000" y="2715300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543" name="Google Shape;543;p20"/>
          <p:cNvSpPr txBox="1"/>
          <p:nvPr>
            <p:ph idx="2" type="subTitle"/>
          </p:nvPr>
        </p:nvSpPr>
        <p:spPr>
          <a:xfrm>
            <a:off x="720000" y="3086700"/>
            <a:ext cx="17079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20"/>
          <p:cNvSpPr txBox="1"/>
          <p:nvPr>
            <p:ph idx="3" type="subTitle"/>
          </p:nvPr>
        </p:nvSpPr>
        <p:spPr>
          <a:xfrm>
            <a:off x="2718700" y="2715300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545" name="Google Shape;545;p20"/>
          <p:cNvSpPr txBox="1"/>
          <p:nvPr>
            <p:ph idx="4" type="subTitle"/>
          </p:nvPr>
        </p:nvSpPr>
        <p:spPr>
          <a:xfrm>
            <a:off x="2718700" y="3086700"/>
            <a:ext cx="17079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6" name="Google Shape;546;p20"/>
          <p:cNvSpPr txBox="1"/>
          <p:nvPr>
            <p:ph idx="5" type="subTitle"/>
          </p:nvPr>
        </p:nvSpPr>
        <p:spPr>
          <a:xfrm>
            <a:off x="4717400" y="2715300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547" name="Google Shape;547;p20"/>
          <p:cNvSpPr txBox="1"/>
          <p:nvPr>
            <p:ph idx="6" type="subTitle"/>
          </p:nvPr>
        </p:nvSpPr>
        <p:spPr>
          <a:xfrm>
            <a:off x="4717400" y="3086700"/>
            <a:ext cx="17079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8" name="Google Shape;548;p20"/>
          <p:cNvSpPr txBox="1"/>
          <p:nvPr>
            <p:ph type="title"/>
          </p:nvPr>
        </p:nvSpPr>
        <p:spPr>
          <a:xfrm>
            <a:off x="720000" y="350725"/>
            <a:ext cx="6505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549" name="Google Shape;549;p20"/>
          <p:cNvSpPr txBox="1"/>
          <p:nvPr>
            <p:ph idx="7" type="subTitle"/>
          </p:nvPr>
        </p:nvSpPr>
        <p:spPr>
          <a:xfrm>
            <a:off x="6716100" y="2715300"/>
            <a:ext cx="170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550" name="Google Shape;550;p20"/>
          <p:cNvSpPr txBox="1"/>
          <p:nvPr>
            <p:ph idx="8" type="subTitle"/>
          </p:nvPr>
        </p:nvSpPr>
        <p:spPr>
          <a:xfrm>
            <a:off x="6716100" y="3086700"/>
            <a:ext cx="17079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>
            <a:off x="218926" y="280290"/>
            <a:ext cx="8706152" cy="4582774"/>
            <a:chOff x="218926" y="280290"/>
            <a:chExt cx="8706152" cy="4582774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218926" y="280290"/>
              <a:ext cx="8706152" cy="4582774"/>
              <a:chOff x="233750" y="1422825"/>
              <a:chExt cx="2527625" cy="133050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239875" y="1453525"/>
                <a:ext cx="2487825" cy="1299800"/>
              </a:xfrm>
              <a:custGeom>
                <a:rect b="b" l="l" r="r" t="t"/>
                <a:pathLst>
                  <a:path extrusionOk="0" h="51992" w="99513">
                    <a:moveTo>
                      <a:pt x="3088" y="0"/>
                    </a:moveTo>
                    <a:lnTo>
                      <a:pt x="1315" y="1653"/>
                    </a:lnTo>
                    <a:lnTo>
                      <a:pt x="1315" y="9986"/>
                    </a:lnTo>
                    <a:lnTo>
                      <a:pt x="1" y="11775"/>
                    </a:lnTo>
                    <a:lnTo>
                      <a:pt x="1" y="32892"/>
                    </a:lnTo>
                    <a:lnTo>
                      <a:pt x="2521" y="34807"/>
                    </a:lnTo>
                    <a:lnTo>
                      <a:pt x="2521" y="46363"/>
                    </a:lnTo>
                    <a:lnTo>
                      <a:pt x="8220" y="51992"/>
                    </a:lnTo>
                    <a:lnTo>
                      <a:pt x="89706" y="51992"/>
                    </a:lnTo>
                    <a:lnTo>
                      <a:pt x="97718" y="44760"/>
                    </a:lnTo>
                    <a:lnTo>
                      <a:pt x="97718" y="18898"/>
                    </a:lnTo>
                    <a:lnTo>
                      <a:pt x="99512" y="17256"/>
                    </a:lnTo>
                    <a:lnTo>
                      <a:pt x="99512" y="2083"/>
                    </a:lnTo>
                    <a:lnTo>
                      <a:pt x="97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2705025" y="19072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2705025" y="19532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2705025" y="19991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2705025" y="20451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2705025" y="20910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2705025" y="21370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2705025" y="21829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2705025" y="22289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2705025" y="22748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2705025" y="23208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2705025" y="23667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299200" y="1469875"/>
                <a:ext cx="2406950" cy="416700"/>
              </a:xfrm>
              <a:custGeom>
                <a:rect b="b" l="l" r="r" t="t"/>
                <a:pathLst>
                  <a:path extrusionOk="0" h="16668" w="96278">
                    <a:moveTo>
                      <a:pt x="955" y="0"/>
                    </a:moveTo>
                    <a:lnTo>
                      <a:pt x="0" y="939"/>
                    </a:lnTo>
                    <a:lnTo>
                      <a:pt x="94330" y="971"/>
                    </a:lnTo>
                    <a:lnTo>
                      <a:pt x="95345" y="2024"/>
                    </a:lnTo>
                    <a:lnTo>
                      <a:pt x="95345" y="16668"/>
                    </a:lnTo>
                    <a:lnTo>
                      <a:pt x="96277" y="15877"/>
                    </a:lnTo>
                    <a:lnTo>
                      <a:pt x="96277" y="1593"/>
                    </a:lnTo>
                    <a:lnTo>
                      <a:pt x="946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239875" y="1422825"/>
                <a:ext cx="2521500" cy="454350"/>
              </a:xfrm>
              <a:custGeom>
                <a:rect b="b" l="l" r="r" t="t"/>
                <a:pathLst>
                  <a:path extrusionOk="0" fill="none" h="18174" w="100860">
                    <a:moveTo>
                      <a:pt x="1" y="10489"/>
                    </a:moveTo>
                    <a:lnTo>
                      <a:pt x="1" y="2188"/>
                    </a:lnTo>
                    <a:lnTo>
                      <a:pt x="2188" y="1"/>
                    </a:lnTo>
                    <a:lnTo>
                      <a:pt x="97718" y="1"/>
                    </a:lnTo>
                    <a:lnTo>
                      <a:pt x="100859" y="2897"/>
                    </a:lnTo>
                    <a:lnTo>
                      <a:pt x="100859" y="18173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272475" y="1753750"/>
                <a:ext cx="57825" cy="633500"/>
              </a:xfrm>
              <a:custGeom>
                <a:rect b="b" l="l" r="r" t="t"/>
                <a:pathLst>
                  <a:path extrusionOk="0" fill="none" h="25340" w="2313">
                    <a:moveTo>
                      <a:pt x="0" y="0"/>
                    </a:moveTo>
                    <a:lnTo>
                      <a:pt x="0" y="20256"/>
                    </a:lnTo>
                    <a:lnTo>
                      <a:pt x="2313" y="22018"/>
                    </a:lnTo>
                    <a:lnTo>
                      <a:pt x="2313" y="2533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1904675" y="2554100"/>
                <a:ext cx="741900" cy="161725"/>
              </a:xfrm>
              <a:custGeom>
                <a:rect b="b" l="l" r="r" t="t"/>
                <a:pathLst>
                  <a:path extrusionOk="0" fill="none" h="6469" w="29676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233750" y="2330075"/>
                <a:ext cx="42150" cy="286600"/>
              </a:xfrm>
              <a:custGeom>
                <a:rect b="b" l="l" r="r" t="t"/>
                <a:pathLst>
                  <a:path extrusionOk="0" h="11464" w="1686">
                    <a:moveTo>
                      <a:pt x="966" y="1"/>
                    </a:moveTo>
                    <a:cubicBezTo>
                      <a:pt x="322" y="1"/>
                      <a:pt x="0" y="775"/>
                      <a:pt x="453" y="1234"/>
                    </a:cubicBezTo>
                    <a:cubicBezTo>
                      <a:pt x="599" y="1380"/>
                      <a:pt x="779" y="1445"/>
                      <a:pt x="956" y="1445"/>
                    </a:cubicBezTo>
                    <a:cubicBezTo>
                      <a:pt x="1328" y="1445"/>
                      <a:pt x="1686" y="1157"/>
                      <a:pt x="1686" y="721"/>
                    </a:cubicBezTo>
                    <a:cubicBezTo>
                      <a:pt x="1686" y="323"/>
                      <a:pt x="1364" y="1"/>
                      <a:pt x="966" y="1"/>
                    </a:cubicBezTo>
                    <a:close/>
                    <a:moveTo>
                      <a:pt x="966" y="3339"/>
                    </a:moveTo>
                    <a:cubicBezTo>
                      <a:pt x="322" y="3339"/>
                      <a:pt x="0" y="4119"/>
                      <a:pt x="453" y="4571"/>
                    </a:cubicBezTo>
                    <a:cubicBezTo>
                      <a:pt x="599" y="4717"/>
                      <a:pt x="779" y="4783"/>
                      <a:pt x="956" y="4783"/>
                    </a:cubicBezTo>
                    <a:cubicBezTo>
                      <a:pt x="1328" y="4783"/>
                      <a:pt x="1686" y="4495"/>
                      <a:pt x="1686" y="4059"/>
                    </a:cubicBezTo>
                    <a:cubicBezTo>
                      <a:pt x="1686" y="3660"/>
                      <a:pt x="1364" y="3339"/>
                      <a:pt x="966" y="3339"/>
                    </a:cubicBezTo>
                    <a:close/>
                    <a:moveTo>
                      <a:pt x="966" y="6676"/>
                    </a:moveTo>
                    <a:lnTo>
                      <a:pt x="966" y="6682"/>
                    </a:lnTo>
                    <a:cubicBezTo>
                      <a:pt x="322" y="6682"/>
                      <a:pt x="0" y="7456"/>
                      <a:pt x="453" y="7909"/>
                    </a:cubicBezTo>
                    <a:cubicBezTo>
                      <a:pt x="600" y="8058"/>
                      <a:pt x="782" y="8124"/>
                      <a:pt x="960" y="8124"/>
                    </a:cubicBezTo>
                    <a:cubicBezTo>
                      <a:pt x="1330" y="8124"/>
                      <a:pt x="1686" y="7836"/>
                      <a:pt x="1686" y="7402"/>
                    </a:cubicBezTo>
                    <a:cubicBezTo>
                      <a:pt x="1686" y="7004"/>
                      <a:pt x="1364" y="6676"/>
                      <a:pt x="966" y="6676"/>
                    </a:cubicBezTo>
                    <a:close/>
                    <a:moveTo>
                      <a:pt x="966" y="10014"/>
                    </a:moveTo>
                    <a:lnTo>
                      <a:pt x="966" y="10020"/>
                    </a:lnTo>
                    <a:cubicBezTo>
                      <a:pt x="322" y="10020"/>
                      <a:pt x="0" y="10800"/>
                      <a:pt x="453" y="11252"/>
                    </a:cubicBezTo>
                    <a:cubicBezTo>
                      <a:pt x="599" y="11399"/>
                      <a:pt x="780" y="11464"/>
                      <a:pt x="957" y="11464"/>
                    </a:cubicBezTo>
                    <a:cubicBezTo>
                      <a:pt x="1328" y="11464"/>
                      <a:pt x="1686" y="11177"/>
                      <a:pt x="1686" y="10745"/>
                    </a:cubicBezTo>
                    <a:cubicBezTo>
                      <a:pt x="1686" y="10341"/>
                      <a:pt x="1364" y="10014"/>
                      <a:pt x="966" y="100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 flipH="1">
              <a:off x="841951" y="4540816"/>
              <a:ext cx="2070886" cy="190826"/>
              <a:chOff x="5082777" y="4170347"/>
              <a:chExt cx="601268" cy="55405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" name="Google Shape;66;p3"/>
          <p:cNvSpPr txBox="1"/>
          <p:nvPr>
            <p:ph type="title"/>
          </p:nvPr>
        </p:nvSpPr>
        <p:spPr>
          <a:xfrm flipH="1">
            <a:off x="3941775" y="1235400"/>
            <a:ext cx="3847500" cy="18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7" name="Google Shape;67;p3"/>
          <p:cNvSpPr txBox="1"/>
          <p:nvPr>
            <p:ph hasCustomPrompt="1" idx="2" type="title"/>
          </p:nvPr>
        </p:nvSpPr>
        <p:spPr>
          <a:xfrm flipH="1">
            <a:off x="1716680" y="1666958"/>
            <a:ext cx="1717500" cy="12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8" name="Google Shape;68;p3"/>
          <p:cNvSpPr txBox="1"/>
          <p:nvPr>
            <p:ph idx="1" type="subTitle"/>
          </p:nvPr>
        </p:nvSpPr>
        <p:spPr>
          <a:xfrm flipH="1">
            <a:off x="3941457" y="3153125"/>
            <a:ext cx="2976900" cy="6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_1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1"/>
          <p:cNvGrpSpPr/>
          <p:nvPr/>
        </p:nvGrpSpPr>
        <p:grpSpPr>
          <a:xfrm>
            <a:off x="218962" y="280281"/>
            <a:ext cx="8706077" cy="4582939"/>
            <a:chOff x="218962" y="280281"/>
            <a:chExt cx="8706077" cy="4582939"/>
          </a:xfrm>
        </p:grpSpPr>
        <p:grpSp>
          <p:nvGrpSpPr>
            <p:cNvPr id="553" name="Google Shape;553;p21"/>
            <p:cNvGrpSpPr/>
            <p:nvPr/>
          </p:nvGrpSpPr>
          <p:grpSpPr>
            <a:xfrm>
              <a:off x="218962" y="280281"/>
              <a:ext cx="8706077" cy="4582939"/>
              <a:chOff x="218962" y="280281"/>
              <a:chExt cx="8706077" cy="4582939"/>
            </a:xfrm>
          </p:grpSpPr>
          <p:sp>
            <p:nvSpPr>
              <p:cNvPr id="554" name="Google Shape;554;p21"/>
              <p:cNvSpPr/>
              <p:nvPr/>
            </p:nvSpPr>
            <p:spPr>
              <a:xfrm>
                <a:off x="240057" y="385932"/>
                <a:ext cx="8568481" cy="4477288"/>
              </a:xfrm>
              <a:custGeom>
                <a:rect b="b" l="l" r="r" t="t"/>
                <a:pathLst>
                  <a:path extrusionOk="0" h="51998" w="99512">
                    <a:moveTo>
                      <a:pt x="90491" y="1"/>
                    </a:moveTo>
                    <a:lnTo>
                      <a:pt x="82550" y="8291"/>
                    </a:lnTo>
                    <a:lnTo>
                      <a:pt x="3088" y="8291"/>
                    </a:lnTo>
                    <a:lnTo>
                      <a:pt x="1" y="11776"/>
                    </a:lnTo>
                    <a:lnTo>
                      <a:pt x="1" y="32893"/>
                    </a:lnTo>
                    <a:lnTo>
                      <a:pt x="2520" y="34813"/>
                    </a:lnTo>
                    <a:lnTo>
                      <a:pt x="2520" y="46364"/>
                    </a:lnTo>
                    <a:lnTo>
                      <a:pt x="8220" y="51998"/>
                    </a:lnTo>
                    <a:lnTo>
                      <a:pt x="89711" y="51998"/>
                    </a:lnTo>
                    <a:lnTo>
                      <a:pt x="97718" y="44761"/>
                    </a:lnTo>
                    <a:lnTo>
                      <a:pt x="97718" y="18898"/>
                    </a:lnTo>
                    <a:lnTo>
                      <a:pt x="99512" y="17257"/>
                    </a:lnTo>
                    <a:lnTo>
                      <a:pt x="99512" y="2090"/>
                    </a:lnTo>
                    <a:lnTo>
                      <a:pt x="9740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1"/>
              <p:cNvSpPr/>
              <p:nvPr/>
            </p:nvSpPr>
            <p:spPr>
              <a:xfrm>
                <a:off x="8731044" y="1948823"/>
                <a:ext cx="193995" cy="190206"/>
              </a:xfrm>
              <a:custGeom>
                <a:rect b="b" l="l" r="r" t="t"/>
                <a:pathLst>
                  <a:path extrusionOk="0" fill="none" h="2209" w="2253">
                    <a:moveTo>
                      <a:pt x="2253" y="0"/>
                    </a:moveTo>
                    <a:lnTo>
                      <a:pt x="0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1"/>
              <p:cNvSpPr/>
              <p:nvPr/>
            </p:nvSpPr>
            <p:spPr>
              <a:xfrm>
                <a:off x="8731044" y="2107084"/>
                <a:ext cx="193995" cy="190206"/>
              </a:xfrm>
              <a:custGeom>
                <a:rect b="b" l="l" r="r" t="t"/>
                <a:pathLst>
                  <a:path extrusionOk="0" fill="none" h="2209" w="2253">
                    <a:moveTo>
                      <a:pt x="2253" y="0"/>
                    </a:moveTo>
                    <a:lnTo>
                      <a:pt x="0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1"/>
              <p:cNvSpPr/>
              <p:nvPr/>
            </p:nvSpPr>
            <p:spPr>
              <a:xfrm>
                <a:off x="8731044" y="2265345"/>
                <a:ext cx="193995" cy="190723"/>
              </a:xfrm>
              <a:custGeom>
                <a:rect b="b" l="l" r="r" t="t"/>
                <a:pathLst>
                  <a:path extrusionOk="0" fill="none" h="2215" w="2253">
                    <a:moveTo>
                      <a:pt x="2253" y="0"/>
                    </a:moveTo>
                    <a:lnTo>
                      <a:pt x="0" y="2214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1"/>
              <p:cNvSpPr/>
              <p:nvPr/>
            </p:nvSpPr>
            <p:spPr>
              <a:xfrm>
                <a:off x="8731044" y="2423606"/>
                <a:ext cx="193995" cy="190723"/>
              </a:xfrm>
              <a:custGeom>
                <a:rect b="b" l="l" r="r" t="t"/>
                <a:pathLst>
                  <a:path extrusionOk="0" fill="none" h="2215" w="2253">
                    <a:moveTo>
                      <a:pt x="2253" y="0"/>
                    </a:moveTo>
                    <a:lnTo>
                      <a:pt x="0" y="2214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1"/>
              <p:cNvSpPr/>
              <p:nvPr/>
            </p:nvSpPr>
            <p:spPr>
              <a:xfrm>
                <a:off x="8731044" y="2581781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1"/>
              <p:cNvSpPr/>
              <p:nvPr/>
            </p:nvSpPr>
            <p:spPr>
              <a:xfrm>
                <a:off x="8731044" y="2740042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1"/>
              <p:cNvSpPr/>
              <p:nvPr/>
            </p:nvSpPr>
            <p:spPr>
              <a:xfrm>
                <a:off x="8731044" y="2898303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1"/>
              <p:cNvSpPr/>
              <p:nvPr/>
            </p:nvSpPr>
            <p:spPr>
              <a:xfrm>
                <a:off x="8731044" y="3056564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1"/>
              <p:cNvSpPr/>
              <p:nvPr/>
            </p:nvSpPr>
            <p:spPr>
              <a:xfrm>
                <a:off x="8731044" y="3214825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1"/>
              <p:cNvSpPr/>
              <p:nvPr/>
            </p:nvSpPr>
            <p:spPr>
              <a:xfrm>
                <a:off x="8731044" y="3373086"/>
                <a:ext cx="193995" cy="190723"/>
              </a:xfrm>
              <a:custGeom>
                <a:rect b="b" l="l" r="r" t="t"/>
                <a:pathLst>
                  <a:path extrusionOk="0" fill="none" h="2215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1"/>
              <p:cNvSpPr/>
              <p:nvPr/>
            </p:nvSpPr>
            <p:spPr>
              <a:xfrm>
                <a:off x="8731044" y="3531864"/>
                <a:ext cx="193995" cy="190206"/>
              </a:xfrm>
              <a:custGeom>
                <a:rect b="b" l="l" r="r" t="t"/>
                <a:pathLst>
                  <a:path extrusionOk="0" fill="none" h="2209" w="2253">
                    <a:moveTo>
                      <a:pt x="2253" y="0"/>
                    </a:moveTo>
                    <a:lnTo>
                      <a:pt x="0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1"/>
              <p:cNvSpPr/>
              <p:nvPr/>
            </p:nvSpPr>
            <p:spPr>
              <a:xfrm>
                <a:off x="7982016" y="442330"/>
                <a:ext cx="752816" cy="1435198"/>
              </a:xfrm>
              <a:custGeom>
                <a:rect b="b" l="l" r="r" t="t"/>
                <a:pathLst>
                  <a:path extrusionOk="0" h="16668" w="8743">
                    <a:moveTo>
                      <a:pt x="824" y="0"/>
                    </a:moveTo>
                    <a:lnTo>
                      <a:pt x="0" y="944"/>
                    </a:lnTo>
                    <a:lnTo>
                      <a:pt x="6790" y="976"/>
                    </a:lnTo>
                    <a:lnTo>
                      <a:pt x="7805" y="2029"/>
                    </a:lnTo>
                    <a:lnTo>
                      <a:pt x="7805" y="16667"/>
                    </a:lnTo>
                    <a:lnTo>
                      <a:pt x="8743" y="15882"/>
                    </a:lnTo>
                    <a:lnTo>
                      <a:pt x="8743" y="1598"/>
                    </a:lnTo>
                    <a:lnTo>
                      <a:pt x="71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1"/>
              <p:cNvSpPr/>
              <p:nvPr/>
            </p:nvSpPr>
            <p:spPr>
              <a:xfrm>
                <a:off x="240057" y="280281"/>
                <a:ext cx="8684981" cy="1565303"/>
              </a:xfrm>
              <a:custGeom>
                <a:rect b="b" l="l" r="r" t="t"/>
                <a:pathLst>
                  <a:path extrusionOk="0" fill="none" h="18179" w="100865">
                    <a:moveTo>
                      <a:pt x="1" y="10488"/>
                    </a:moveTo>
                    <a:lnTo>
                      <a:pt x="1" y="2193"/>
                    </a:lnTo>
                    <a:lnTo>
                      <a:pt x="2193" y="1"/>
                    </a:lnTo>
                    <a:lnTo>
                      <a:pt x="97718" y="1"/>
                    </a:lnTo>
                    <a:lnTo>
                      <a:pt x="100865" y="2897"/>
                    </a:lnTo>
                    <a:lnTo>
                      <a:pt x="100865" y="18178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1"/>
              <p:cNvSpPr/>
              <p:nvPr/>
            </p:nvSpPr>
            <p:spPr>
              <a:xfrm>
                <a:off x="352769" y="1420053"/>
                <a:ext cx="199247" cy="2182331"/>
              </a:xfrm>
              <a:custGeom>
                <a:rect b="b" l="l" r="r" t="t"/>
                <a:pathLst>
                  <a:path extrusionOk="0" fill="none" h="25345" w="2314">
                    <a:moveTo>
                      <a:pt x="1" y="0"/>
                    </a:moveTo>
                    <a:lnTo>
                      <a:pt x="1" y="20256"/>
                    </a:lnTo>
                    <a:lnTo>
                      <a:pt x="2313" y="22023"/>
                    </a:lnTo>
                    <a:lnTo>
                      <a:pt x="2313" y="25344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1"/>
              <p:cNvSpPr/>
              <p:nvPr/>
            </p:nvSpPr>
            <p:spPr>
              <a:xfrm>
                <a:off x="5974392" y="4177049"/>
                <a:ext cx="2555252" cy="557099"/>
              </a:xfrm>
              <a:custGeom>
                <a:rect b="b" l="l" r="r" t="t"/>
                <a:pathLst>
                  <a:path extrusionOk="0" fill="none" h="6470" w="29676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1"/>
              <p:cNvSpPr/>
              <p:nvPr/>
            </p:nvSpPr>
            <p:spPr>
              <a:xfrm>
                <a:off x="218962" y="3405548"/>
                <a:ext cx="145173" cy="987022"/>
              </a:xfrm>
              <a:custGeom>
                <a:rect b="b" l="l" r="r" t="t"/>
                <a:pathLst>
                  <a:path extrusionOk="0" h="11463" w="1686">
                    <a:moveTo>
                      <a:pt x="966" y="0"/>
                    </a:moveTo>
                    <a:cubicBezTo>
                      <a:pt x="322" y="0"/>
                      <a:pt x="0" y="774"/>
                      <a:pt x="458" y="1227"/>
                    </a:cubicBezTo>
                    <a:cubicBezTo>
                      <a:pt x="605" y="1376"/>
                      <a:pt x="786" y="1442"/>
                      <a:pt x="964" y="1442"/>
                    </a:cubicBezTo>
                    <a:cubicBezTo>
                      <a:pt x="1332" y="1442"/>
                      <a:pt x="1686" y="1155"/>
                      <a:pt x="1686" y="720"/>
                    </a:cubicBezTo>
                    <a:cubicBezTo>
                      <a:pt x="1686" y="322"/>
                      <a:pt x="1364" y="0"/>
                      <a:pt x="966" y="0"/>
                    </a:cubicBezTo>
                    <a:close/>
                    <a:moveTo>
                      <a:pt x="975" y="3338"/>
                    </a:moveTo>
                    <a:cubicBezTo>
                      <a:pt x="972" y="3338"/>
                      <a:pt x="969" y="3338"/>
                      <a:pt x="966" y="3338"/>
                    </a:cubicBezTo>
                    <a:cubicBezTo>
                      <a:pt x="322" y="3338"/>
                      <a:pt x="0" y="4112"/>
                      <a:pt x="458" y="4565"/>
                    </a:cubicBezTo>
                    <a:cubicBezTo>
                      <a:pt x="605" y="4714"/>
                      <a:pt x="786" y="4780"/>
                      <a:pt x="964" y="4780"/>
                    </a:cubicBezTo>
                    <a:cubicBezTo>
                      <a:pt x="1332" y="4780"/>
                      <a:pt x="1686" y="4492"/>
                      <a:pt x="1686" y="4058"/>
                    </a:cubicBezTo>
                    <a:cubicBezTo>
                      <a:pt x="1686" y="3663"/>
                      <a:pt x="1369" y="3338"/>
                      <a:pt x="975" y="3338"/>
                    </a:cubicBezTo>
                    <a:close/>
                    <a:moveTo>
                      <a:pt x="966" y="6676"/>
                    </a:moveTo>
                    <a:cubicBezTo>
                      <a:pt x="322" y="6676"/>
                      <a:pt x="0" y="7455"/>
                      <a:pt x="458" y="7908"/>
                    </a:cubicBezTo>
                    <a:cubicBezTo>
                      <a:pt x="605" y="8054"/>
                      <a:pt x="785" y="8120"/>
                      <a:pt x="961" y="8120"/>
                    </a:cubicBezTo>
                    <a:cubicBezTo>
                      <a:pt x="1331" y="8120"/>
                      <a:pt x="1686" y="7833"/>
                      <a:pt x="1686" y="7401"/>
                    </a:cubicBezTo>
                    <a:cubicBezTo>
                      <a:pt x="1686" y="6997"/>
                      <a:pt x="1364" y="6676"/>
                      <a:pt x="966" y="6676"/>
                    </a:cubicBezTo>
                    <a:close/>
                    <a:moveTo>
                      <a:pt x="975" y="10019"/>
                    </a:moveTo>
                    <a:cubicBezTo>
                      <a:pt x="972" y="10019"/>
                      <a:pt x="969" y="10019"/>
                      <a:pt x="966" y="10019"/>
                    </a:cubicBezTo>
                    <a:cubicBezTo>
                      <a:pt x="322" y="10019"/>
                      <a:pt x="0" y="10793"/>
                      <a:pt x="453" y="11251"/>
                    </a:cubicBezTo>
                    <a:cubicBezTo>
                      <a:pt x="601" y="11397"/>
                      <a:pt x="782" y="11463"/>
                      <a:pt x="959" y="11463"/>
                    </a:cubicBezTo>
                    <a:cubicBezTo>
                      <a:pt x="1330" y="11463"/>
                      <a:pt x="1686" y="11175"/>
                      <a:pt x="1686" y="10739"/>
                    </a:cubicBezTo>
                    <a:cubicBezTo>
                      <a:pt x="1686" y="10344"/>
                      <a:pt x="1369" y="10019"/>
                      <a:pt x="975" y="1001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1" name="Google Shape;571;p21"/>
            <p:cNvGrpSpPr/>
            <p:nvPr/>
          </p:nvGrpSpPr>
          <p:grpSpPr>
            <a:xfrm flipH="1">
              <a:off x="841951" y="4540816"/>
              <a:ext cx="2070886" cy="190826"/>
              <a:chOff x="5082777" y="4170347"/>
              <a:chExt cx="601268" cy="55405"/>
            </a:xfrm>
          </p:grpSpPr>
          <p:sp>
            <p:nvSpPr>
              <p:cNvPr id="572" name="Google Shape;572;p21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1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1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1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1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1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1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9" name="Google Shape;579;p21"/>
          <p:cNvSpPr txBox="1"/>
          <p:nvPr>
            <p:ph idx="1" type="subTitle"/>
          </p:nvPr>
        </p:nvSpPr>
        <p:spPr>
          <a:xfrm>
            <a:off x="5668750" y="2392980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580" name="Google Shape;580;p21"/>
          <p:cNvSpPr txBox="1"/>
          <p:nvPr>
            <p:ph idx="2" type="subTitle"/>
          </p:nvPr>
        </p:nvSpPr>
        <p:spPr>
          <a:xfrm>
            <a:off x="5668750" y="2756601"/>
            <a:ext cx="26415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21"/>
          <p:cNvSpPr txBox="1"/>
          <p:nvPr>
            <p:ph idx="3" type="subTitle"/>
          </p:nvPr>
        </p:nvSpPr>
        <p:spPr>
          <a:xfrm>
            <a:off x="5668750" y="1240300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582" name="Google Shape;582;p21"/>
          <p:cNvSpPr txBox="1"/>
          <p:nvPr>
            <p:ph idx="4" type="subTitle"/>
          </p:nvPr>
        </p:nvSpPr>
        <p:spPr>
          <a:xfrm>
            <a:off x="5668750" y="1603925"/>
            <a:ext cx="26415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21"/>
          <p:cNvSpPr txBox="1"/>
          <p:nvPr>
            <p:ph idx="5" type="subTitle"/>
          </p:nvPr>
        </p:nvSpPr>
        <p:spPr>
          <a:xfrm>
            <a:off x="5668750" y="3545661"/>
            <a:ext cx="26415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584" name="Google Shape;584;p21"/>
          <p:cNvSpPr txBox="1"/>
          <p:nvPr>
            <p:ph idx="6" type="subTitle"/>
          </p:nvPr>
        </p:nvSpPr>
        <p:spPr>
          <a:xfrm>
            <a:off x="5668750" y="3909278"/>
            <a:ext cx="26415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21"/>
          <p:cNvSpPr txBox="1"/>
          <p:nvPr>
            <p:ph type="title"/>
          </p:nvPr>
        </p:nvSpPr>
        <p:spPr>
          <a:xfrm>
            <a:off x="720000" y="350725"/>
            <a:ext cx="6505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586" name="Google Shape;586;p21"/>
          <p:cNvSpPr txBox="1"/>
          <p:nvPr>
            <p:ph idx="7" type="subTitle"/>
          </p:nvPr>
        </p:nvSpPr>
        <p:spPr>
          <a:xfrm>
            <a:off x="1739500" y="1240300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587" name="Google Shape;587;p21"/>
          <p:cNvSpPr txBox="1"/>
          <p:nvPr>
            <p:ph idx="8" type="subTitle"/>
          </p:nvPr>
        </p:nvSpPr>
        <p:spPr>
          <a:xfrm>
            <a:off x="1739500" y="1603925"/>
            <a:ext cx="26415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21"/>
          <p:cNvSpPr txBox="1"/>
          <p:nvPr>
            <p:ph idx="9" type="subTitle"/>
          </p:nvPr>
        </p:nvSpPr>
        <p:spPr>
          <a:xfrm>
            <a:off x="1739500" y="2392980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589" name="Google Shape;589;p21"/>
          <p:cNvSpPr txBox="1"/>
          <p:nvPr>
            <p:ph idx="13" type="subTitle"/>
          </p:nvPr>
        </p:nvSpPr>
        <p:spPr>
          <a:xfrm>
            <a:off x="1739500" y="2756601"/>
            <a:ext cx="26415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21"/>
          <p:cNvSpPr txBox="1"/>
          <p:nvPr>
            <p:ph idx="14" type="subTitle"/>
          </p:nvPr>
        </p:nvSpPr>
        <p:spPr>
          <a:xfrm>
            <a:off x="1739500" y="3545661"/>
            <a:ext cx="264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591" name="Google Shape;591;p21"/>
          <p:cNvSpPr txBox="1"/>
          <p:nvPr>
            <p:ph idx="15" type="subTitle"/>
          </p:nvPr>
        </p:nvSpPr>
        <p:spPr>
          <a:xfrm>
            <a:off x="1739500" y="3909278"/>
            <a:ext cx="26415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21"/>
          <p:cNvSpPr txBox="1"/>
          <p:nvPr>
            <p:ph hasCustomPrompt="1" idx="16" type="title"/>
          </p:nvPr>
        </p:nvSpPr>
        <p:spPr>
          <a:xfrm>
            <a:off x="4784972" y="1471804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3" name="Google Shape;593;p21"/>
          <p:cNvSpPr txBox="1"/>
          <p:nvPr>
            <p:ph hasCustomPrompt="1" idx="17" type="title"/>
          </p:nvPr>
        </p:nvSpPr>
        <p:spPr>
          <a:xfrm>
            <a:off x="4784972" y="2624484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4" name="Google Shape;594;p21"/>
          <p:cNvSpPr txBox="1"/>
          <p:nvPr>
            <p:ph hasCustomPrompt="1" idx="18" type="title"/>
          </p:nvPr>
        </p:nvSpPr>
        <p:spPr>
          <a:xfrm>
            <a:off x="844722" y="1425979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5" name="Google Shape;595;p21"/>
          <p:cNvSpPr txBox="1"/>
          <p:nvPr>
            <p:ph hasCustomPrompt="1" idx="19" type="title"/>
          </p:nvPr>
        </p:nvSpPr>
        <p:spPr>
          <a:xfrm>
            <a:off x="844722" y="2578659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6" name="Google Shape;596;p21"/>
          <p:cNvSpPr txBox="1"/>
          <p:nvPr>
            <p:ph hasCustomPrompt="1" idx="20" type="title"/>
          </p:nvPr>
        </p:nvSpPr>
        <p:spPr>
          <a:xfrm>
            <a:off x="844722" y="3731340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7" name="Google Shape;597;p21"/>
          <p:cNvSpPr txBox="1"/>
          <p:nvPr>
            <p:ph hasCustomPrompt="1" idx="21" type="title"/>
          </p:nvPr>
        </p:nvSpPr>
        <p:spPr>
          <a:xfrm>
            <a:off x="4784972" y="3731340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2"/>
          <p:cNvGrpSpPr/>
          <p:nvPr/>
        </p:nvGrpSpPr>
        <p:grpSpPr>
          <a:xfrm>
            <a:off x="218926" y="280290"/>
            <a:ext cx="8706152" cy="4582774"/>
            <a:chOff x="218926" y="280290"/>
            <a:chExt cx="8706152" cy="4582774"/>
          </a:xfrm>
        </p:grpSpPr>
        <p:grpSp>
          <p:nvGrpSpPr>
            <p:cNvPr id="600" name="Google Shape;600;p22"/>
            <p:cNvGrpSpPr/>
            <p:nvPr/>
          </p:nvGrpSpPr>
          <p:grpSpPr>
            <a:xfrm>
              <a:off x="218926" y="280290"/>
              <a:ext cx="8706152" cy="4582774"/>
              <a:chOff x="233750" y="1422825"/>
              <a:chExt cx="2527625" cy="1330500"/>
            </a:xfrm>
          </p:grpSpPr>
          <p:sp>
            <p:nvSpPr>
              <p:cNvPr id="601" name="Google Shape;601;p22"/>
              <p:cNvSpPr/>
              <p:nvPr/>
            </p:nvSpPr>
            <p:spPr>
              <a:xfrm>
                <a:off x="239875" y="1453525"/>
                <a:ext cx="2487825" cy="1299800"/>
              </a:xfrm>
              <a:custGeom>
                <a:rect b="b" l="l" r="r" t="t"/>
                <a:pathLst>
                  <a:path extrusionOk="0" h="51992" w="99513">
                    <a:moveTo>
                      <a:pt x="3088" y="0"/>
                    </a:moveTo>
                    <a:lnTo>
                      <a:pt x="1315" y="1653"/>
                    </a:lnTo>
                    <a:lnTo>
                      <a:pt x="1315" y="9986"/>
                    </a:lnTo>
                    <a:lnTo>
                      <a:pt x="1" y="11775"/>
                    </a:lnTo>
                    <a:lnTo>
                      <a:pt x="1" y="32892"/>
                    </a:lnTo>
                    <a:lnTo>
                      <a:pt x="2521" y="34807"/>
                    </a:lnTo>
                    <a:lnTo>
                      <a:pt x="2521" y="46363"/>
                    </a:lnTo>
                    <a:lnTo>
                      <a:pt x="8220" y="51992"/>
                    </a:lnTo>
                    <a:lnTo>
                      <a:pt x="89706" y="51992"/>
                    </a:lnTo>
                    <a:lnTo>
                      <a:pt x="97718" y="44760"/>
                    </a:lnTo>
                    <a:lnTo>
                      <a:pt x="97718" y="18898"/>
                    </a:lnTo>
                    <a:lnTo>
                      <a:pt x="99512" y="17256"/>
                    </a:lnTo>
                    <a:lnTo>
                      <a:pt x="99512" y="2083"/>
                    </a:lnTo>
                    <a:lnTo>
                      <a:pt x="97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2"/>
              <p:cNvSpPr/>
              <p:nvPr/>
            </p:nvSpPr>
            <p:spPr>
              <a:xfrm>
                <a:off x="2705025" y="19072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2"/>
              <p:cNvSpPr/>
              <p:nvPr/>
            </p:nvSpPr>
            <p:spPr>
              <a:xfrm>
                <a:off x="2705025" y="19532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2"/>
              <p:cNvSpPr/>
              <p:nvPr/>
            </p:nvSpPr>
            <p:spPr>
              <a:xfrm>
                <a:off x="2705025" y="19991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22"/>
              <p:cNvSpPr/>
              <p:nvPr/>
            </p:nvSpPr>
            <p:spPr>
              <a:xfrm>
                <a:off x="2705025" y="20451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2"/>
              <p:cNvSpPr/>
              <p:nvPr/>
            </p:nvSpPr>
            <p:spPr>
              <a:xfrm>
                <a:off x="2705025" y="20910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2"/>
              <p:cNvSpPr/>
              <p:nvPr/>
            </p:nvSpPr>
            <p:spPr>
              <a:xfrm>
                <a:off x="2705025" y="21370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2"/>
              <p:cNvSpPr/>
              <p:nvPr/>
            </p:nvSpPr>
            <p:spPr>
              <a:xfrm>
                <a:off x="2705025" y="21829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2"/>
              <p:cNvSpPr/>
              <p:nvPr/>
            </p:nvSpPr>
            <p:spPr>
              <a:xfrm>
                <a:off x="2705025" y="22289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2"/>
              <p:cNvSpPr/>
              <p:nvPr/>
            </p:nvSpPr>
            <p:spPr>
              <a:xfrm>
                <a:off x="2705025" y="22748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2"/>
              <p:cNvSpPr/>
              <p:nvPr/>
            </p:nvSpPr>
            <p:spPr>
              <a:xfrm>
                <a:off x="2705025" y="23208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2"/>
              <p:cNvSpPr/>
              <p:nvPr/>
            </p:nvSpPr>
            <p:spPr>
              <a:xfrm>
                <a:off x="2705025" y="23667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2"/>
              <p:cNvSpPr/>
              <p:nvPr/>
            </p:nvSpPr>
            <p:spPr>
              <a:xfrm>
                <a:off x="299200" y="1469875"/>
                <a:ext cx="2406950" cy="416700"/>
              </a:xfrm>
              <a:custGeom>
                <a:rect b="b" l="l" r="r" t="t"/>
                <a:pathLst>
                  <a:path extrusionOk="0" h="16668" w="96278">
                    <a:moveTo>
                      <a:pt x="955" y="0"/>
                    </a:moveTo>
                    <a:lnTo>
                      <a:pt x="0" y="939"/>
                    </a:lnTo>
                    <a:lnTo>
                      <a:pt x="94330" y="971"/>
                    </a:lnTo>
                    <a:lnTo>
                      <a:pt x="95345" y="2024"/>
                    </a:lnTo>
                    <a:lnTo>
                      <a:pt x="95345" y="16668"/>
                    </a:lnTo>
                    <a:lnTo>
                      <a:pt x="96277" y="15877"/>
                    </a:lnTo>
                    <a:lnTo>
                      <a:pt x="96277" y="1593"/>
                    </a:lnTo>
                    <a:lnTo>
                      <a:pt x="946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2"/>
              <p:cNvSpPr/>
              <p:nvPr/>
            </p:nvSpPr>
            <p:spPr>
              <a:xfrm>
                <a:off x="239875" y="1422825"/>
                <a:ext cx="2521500" cy="454350"/>
              </a:xfrm>
              <a:custGeom>
                <a:rect b="b" l="l" r="r" t="t"/>
                <a:pathLst>
                  <a:path extrusionOk="0" fill="none" h="18174" w="100860">
                    <a:moveTo>
                      <a:pt x="1" y="10489"/>
                    </a:moveTo>
                    <a:lnTo>
                      <a:pt x="1" y="2188"/>
                    </a:lnTo>
                    <a:lnTo>
                      <a:pt x="2188" y="1"/>
                    </a:lnTo>
                    <a:lnTo>
                      <a:pt x="97718" y="1"/>
                    </a:lnTo>
                    <a:lnTo>
                      <a:pt x="100859" y="2897"/>
                    </a:lnTo>
                    <a:lnTo>
                      <a:pt x="100859" y="18173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22"/>
              <p:cNvSpPr/>
              <p:nvPr/>
            </p:nvSpPr>
            <p:spPr>
              <a:xfrm>
                <a:off x="272475" y="1753750"/>
                <a:ext cx="57825" cy="633500"/>
              </a:xfrm>
              <a:custGeom>
                <a:rect b="b" l="l" r="r" t="t"/>
                <a:pathLst>
                  <a:path extrusionOk="0" fill="none" h="25340" w="2313">
                    <a:moveTo>
                      <a:pt x="0" y="0"/>
                    </a:moveTo>
                    <a:lnTo>
                      <a:pt x="0" y="20256"/>
                    </a:lnTo>
                    <a:lnTo>
                      <a:pt x="2313" y="22018"/>
                    </a:lnTo>
                    <a:lnTo>
                      <a:pt x="2313" y="2533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2"/>
              <p:cNvSpPr/>
              <p:nvPr/>
            </p:nvSpPr>
            <p:spPr>
              <a:xfrm>
                <a:off x="1904675" y="2554100"/>
                <a:ext cx="741900" cy="161725"/>
              </a:xfrm>
              <a:custGeom>
                <a:rect b="b" l="l" r="r" t="t"/>
                <a:pathLst>
                  <a:path extrusionOk="0" fill="none" h="6469" w="29676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2"/>
              <p:cNvSpPr/>
              <p:nvPr/>
            </p:nvSpPr>
            <p:spPr>
              <a:xfrm>
                <a:off x="233750" y="2330075"/>
                <a:ext cx="42150" cy="286600"/>
              </a:xfrm>
              <a:custGeom>
                <a:rect b="b" l="l" r="r" t="t"/>
                <a:pathLst>
                  <a:path extrusionOk="0" h="11464" w="1686">
                    <a:moveTo>
                      <a:pt x="966" y="1"/>
                    </a:moveTo>
                    <a:cubicBezTo>
                      <a:pt x="322" y="1"/>
                      <a:pt x="0" y="775"/>
                      <a:pt x="453" y="1234"/>
                    </a:cubicBezTo>
                    <a:cubicBezTo>
                      <a:pt x="599" y="1380"/>
                      <a:pt x="779" y="1445"/>
                      <a:pt x="956" y="1445"/>
                    </a:cubicBezTo>
                    <a:cubicBezTo>
                      <a:pt x="1328" y="1445"/>
                      <a:pt x="1686" y="1157"/>
                      <a:pt x="1686" y="721"/>
                    </a:cubicBezTo>
                    <a:cubicBezTo>
                      <a:pt x="1686" y="323"/>
                      <a:pt x="1364" y="1"/>
                      <a:pt x="966" y="1"/>
                    </a:cubicBezTo>
                    <a:close/>
                    <a:moveTo>
                      <a:pt x="966" y="3339"/>
                    </a:moveTo>
                    <a:cubicBezTo>
                      <a:pt x="322" y="3339"/>
                      <a:pt x="0" y="4119"/>
                      <a:pt x="453" y="4571"/>
                    </a:cubicBezTo>
                    <a:cubicBezTo>
                      <a:pt x="599" y="4717"/>
                      <a:pt x="779" y="4783"/>
                      <a:pt x="956" y="4783"/>
                    </a:cubicBezTo>
                    <a:cubicBezTo>
                      <a:pt x="1328" y="4783"/>
                      <a:pt x="1686" y="4495"/>
                      <a:pt x="1686" y="4059"/>
                    </a:cubicBezTo>
                    <a:cubicBezTo>
                      <a:pt x="1686" y="3660"/>
                      <a:pt x="1364" y="3339"/>
                      <a:pt x="966" y="3339"/>
                    </a:cubicBezTo>
                    <a:close/>
                    <a:moveTo>
                      <a:pt x="966" y="6676"/>
                    </a:moveTo>
                    <a:lnTo>
                      <a:pt x="966" y="6682"/>
                    </a:lnTo>
                    <a:cubicBezTo>
                      <a:pt x="322" y="6682"/>
                      <a:pt x="0" y="7456"/>
                      <a:pt x="453" y="7909"/>
                    </a:cubicBezTo>
                    <a:cubicBezTo>
                      <a:pt x="600" y="8058"/>
                      <a:pt x="782" y="8124"/>
                      <a:pt x="960" y="8124"/>
                    </a:cubicBezTo>
                    <a:cubicBezTo>
                      <a:pt x="1330" y="8124"/>
                      <a:pt x="1686" y="7836"/>
                      <a:pt x="1686" y="7402"/>
                    </a:cubicBezTo>
                    <a:cubicBezTo>
                      <a:pt x="1686" y="7004"/>
                      <a:pt x="1364" y="6676"/>
                      <a:pt x="966" y="6676"/>
                    </a:cubicBezTo>
                    <a:close/>
                    <a:moveTo>
                      <a:pt x="966" y="10014"/>
                    </a:moveTo>
                    <a:lnTo>
                      <a:pt x="966" y="10020"/>
                    </a:lnTo>
                    <a:cubicBezTo>
                      <a:pt x="322" y="10020"/>
                      <a:pt x="0" y="10800"/>
                      <a:pt x="453" y="11252"/>
                    </a:cubicBezTo>
                    <a:cubicBezTo>
                      <a:pt x="599" y="11399"/>
                      <a:pt x="780" y="11464"/>
                      <a:pt x="957" y="11464"/>
                    </a:cubicBezTo>
                    <a:cubicBezTo>
                      <a:pt x="1328" y="11464"/>
                      <a:pt x="1686" y="11177"/>
                      <a:pt x="1686" y="10745"/>
                    </a:cubicBezTo>
                    <a:cubicBezTo>
                      <a:pt x="1686" y="10341"/>
                      <a:pt x="1364" y="10014"/>
                      <a:pt x="966" y="100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8" name="Google Shape;618;p22"/>
            <p:cNvGrpSpPr/>
            <p:nvPr/>
          </p:nvGrpSpPr>
          <p:grpSpPr>
            <a:xfrm flipH="1">
              <a:off x="841951" y="4540816"/>
              <a:ext cx="2070886" cy="190826"/>
              <a:chOff x="5082777" y="4170347"/>
              <a:chExt cx="601268" cy="55405"/>
            </a:xfrm>
          </p:grpSpPr>
          <p:sp>
            <p:nvSpPr>
              <p:cNvPr id="619" name="Google Shape;619;p22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22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22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2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2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2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2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6" name="Google Shape;626;p22"/>
          <p:cNvSpPr txBox="1"/>
          <p:nvPr>
            <p:ph hasCustomPrompt="1" type="title"/>
          </p:nvPr>
        </p:nvSpPr>
        <p:spPr>
          <a:xfrm flipH="1">
            <a:off x="820750" y="1163825"/>
            <a:ext cx="4753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27" name="Google Shape;627;p22"/>
          <p:cNvSpPr txBox="1"/>
          <p:nvPr>
            <p:ph idx="1" type="subTitle"/>
          </p:nvPr>
        </p:nvSpPr>
        <p:spPr>
          <a:xfrm flipH="1">
            <a:off x="820750" y="1883336"/>
            <a:ext cx="4753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8" name="Google Shape;628;p22"/>
          <p:cNvSpPr txBox="1"/>
          <p:nvPr>
            <p:ph hasCustomPrompt="1" idx="2" type="title"/>
          </p:nvPr>
        </p:nvSpPr>
        <p:spPr>
          <a:xfrm flipH="1">
            <a:off x="820750" y="2811464"/>
            <a:ext cx="47538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b="1"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9" name="Google Shape;629;p22"/>
          <p:cNvSpPr txBox="1"/>
          <p:nvPr>
            <p:ph idx="3" type="subTitle"/>
          </p:nvPr>
        </p:nvSpPr>
        <p:spPr>
          <a:xfrm flipH="1">
            <a:off x="820750" y="3530975"/>
            <a:ext cx="47538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5_1_1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23"/>
          <p:cNvGrpSpPr/>
          <p:nvPr/>
        </p:nvGrpSpPr>
        <p:grpSpPr>
          <a:xfrm>
            <a:off x="218962" y="280281"/>
            <a:ext cx="8706077" cy="4582939"/>
            <a:chOff x="218962" y="280281"/>
            <a:chExt cx="8706077" cy="4582939"/>
          </a:xfrm>
        </p:grpSpPr>
        <p:sp>
          <p:nvSpPr>
            <p:cNvPr id="632" name="Google Shape;632;p23"/>
            <p:cNvSpPr/>
            <p:nvPr/>
          </p:nvSpPr>
          <p:spPr>
            <a:xfrm>
              <a:off x="240057" y="385932"/>
              <a:ext cx="8568481" cy="4477288"/>
            </a:xfrm>
            <a:custGeom>
              <a:rect b="b" l="l" r="r" t="t"/>
              <a:pathLst>
                <a:path extrusionOk="0" h="51998" w="99512">
                  <a:moveTo>
                    <a:pt x="90491" y="1"/>
                  </a:moveTo>
                  <a:lnTo>
                    <a:pt x="82550" y="8291"/>
                  </a:lnTo>
                  <a:lnTo>
                    <a:pt x="3088" y="8291"/>
                  </a:lnTo>
                  <a:lnTo>
                    <a:pt x="1" y="11776"/>
                  </a:lnTo>
                  <a:lnTo>
                    <a:pt x="1" y="32893"/>
                  </a:lnTo>
                  <a:lnTo>
                    <a:pt x="2520" y="34813"/>
                  </a:lnTo>
                  <a:lnTo>
                    <a:pt x="2520" y="46364"/>
                  </a:lnTo>
                  <a:lnTo>
                    <a:pt x="8220" y="51998"/>
                  </a:lnTo>
                  <a:lnTo>
                    <a:pt x="89711" y="51998"/>
                  </a:lnTo>
                  <a:lnTo>
                    <a:pt x="97718" y="44761"/>
                  </a:lnTo>
                  <a:lnTo>
                    <a:pt x="97718" y="18898"/>
                  </a:lnTo>
                  <a:lnTo>
                    <a:pt x="99512" y="17257"/>
                  </a:lnTo>
                  <a:lnTo>
                    <a:pt x="99512" y="2090"/>
                  </a:lnTo>
                  <a:lnTo>
                    <a:pt x="9740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8731044" y="1948823"/>
              <a:ext cx="193995" cy="190206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8731044" y="2107084"/>
              <a:ext cx="193995" cy="190206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8731044" y="2265345"/>
              <a:ext cx="193995" cy="190723"/>
            </a:xfrm>
            <a:custGeom>
              <a:rect b="b" l="l" r="r" t="t"/>
              <a:pathLst>
                <a:path extrusionOk="0" fill="none" h="2215" w="2253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8731044" y="2423606"/>
              <a:ext cx="193995" cy="190723"/>
            </a:xfrm>
            <a:custGeom>
              <a:rect b="b" l="l" r="r" t="t"/>
              <a:pathLst>
                <a:path extrusionOk="0" fill="none" h="2215" w="2253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8731044" y="2581781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8731044" y="2740042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8731044" y="2898303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8731044" y="3056564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8731044" y="3214825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8731044" y="3373086"/>
              <a:ext cx="193995" cy="190723"/>
            </a:xfrm>
            <a:custGeom>
              <a:rect b="b" l="l" r="r" t="t"/>
              <a:pathLst>
                <a:path extrusionOk="0" fill="none" h="2215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8731044" y="3531864"/>
              <a:ext cx="193995" cy="190206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7982016" y="442330"/>
              <a:ext cx="752816" cy="1435198"/>
            </a:xfrm>
            <a:custGeom>
              <a:rect b="b" l="l" r="r" t="t"/>
              <a:pathLst>
                <a:path extrusionOk="0" h="16668" w="8743">
                  <a:moveTo>
                    <a:pt x="824" y="0"/>
                  </a:moveTo>
                  <a:lnTo>
                    <a:pt x="0" y="944"/>
                  </a:lnTo>
                  <a:lnTo>
                    <a:pt x="6790" y="976"/>
                  </a:lnTo>
                  <a:lnTo>
                    <a:pt x="7805" y="2029"/>
                  </a:lnTo>
                  <a:lnTo>
                    <a:pt x="7805" y="16667"/>
                  </a:lnTo>
                  <a:lnTo>
                    <a:pt x="8743" y="15882"/>
                  </a:lnTo>
                  <a:lnTo>
                    <a:pt x="8743" y="1598"/>
                  </a:lnTo>
                  <a:lnTo>
                    <a:pt x="7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240057" y="280281"/>
              <a:ext cx="8684981" cy="1565303"/>
            </a:xfrm>
            <a:custGeom>
              <a:rect b="b" l="l" r="r" t="t"/>
              <a:pathLst>
                <a:path extrusionOk="0" fill="none" h="18179" w="100865">
                  <a:moveTo>
                    <a:pt x="1" y="10488"/>
                  </a:moveTo>
                  <a:lnTo>
                    <a:pt x="1" y="2193"/>
                  </a:lnTo>
                  <a:lnTo>
                    <a:pt x="2193" y="1"/>
                  </a:lnTo>
                  <a:lnTo>
                    <a:pt x="97718" y="1"/>
                  </a:lnTo>
                  <a:lnTo>
                    <a:pt x="100865" y="2897"/>
                  </a:lnTo>
                  <a:lnTo>
                    <a:pt x="100865" y="1817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352769" y="1420053"/>
              <a:ext cx="199247" cy="2182331"/>
            </a:xfrm>
            <a:custGeom>
              <a:rect b="b" l="l" r="r" t="t"/>
              <a:pathLst>
                <a:path extrusionOk="0" fill="none" h="25345" w="2314">
                  <a:moveTo>
                    <a:pt x="1" y="0"/>
                  </a:moveTo>
                  <a:lnTo>
                    <a:pt x="1" y="20256"/>
                  </a:lnTo>
                  <a:lnTo>
                    <a:pt x="2313" y="22023"/>
                  </a:lnTo>
                  <a:lnTo>
                    <a:pt x="2313" y="2534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5974392" y="4177049"/>
              <a:ext cx="2555252" cy="557099"/>
            </a:xfrm>
            <a:custGeom>
              <a:rect b="b" l="l" r="r" t="t"/>
              <a:pathLst>
                <a:path extrusionOk="0" fill="none" h="6470" w="29676">
                  <a:moveTo>
                    <a:pt x="1" y="6469"/>
                  </a:moveTo>
                  <a:lnTo>
                    <a:pt x="22525" y="6469"/>
                  </a:lnTo>
                  <a:lnTo>
                    <a:pt x="29675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218962" y="3405548"/>
              <a:ext cx="145173" cy="987022"/>
            </a:xfrm>
            <a:custGeom>
              <a:rect b="b" l="l" r="r" t="t"/>
              <a:pathLst>
                <a:path extrusionOk="0" h="11463" w="1686">
                  <a:moveTo>
                    <a:pt x="966" y="0"/>
                  </a:moveTo>
                  <a:cubicBezTo>
                    <a:pt x="322" y="0"/>
                    <a:pt x="0" y="774"/>
                    <a:pt x="458" y="1227"/>
                  </a:cubicBezTo>
                  <a:cubicBezTo>
                    <a:pt x="605" y="1376"/>
                    <a:pt x="786" y="1442"/>
                    <a:pt x="964" y="1442"/>
                  </a:cubicBezTo>
                  <a:cubicBezTo>
                    <a:pt x="1332" y="1442"/>
                    <a:pt x="1686" y="1155"/>
                    <a:pt x="1686" y="720"/>
                  </a:cubicBezTo>
                  <a:cubicBezTo>
                    <a:pt x="1686" y="322"/>
                    <a:pt x="1364" y="0"/>
                    <a:pt x="966" y="0"/>
                  </a:cubicBezTo>
                  <a:close/>
                  <a:moveTo>
                    <a:pt x="975" y="3338"/>
                  </a:moveTo>
                  <a:cubicBezTo>
                    <a:pt x="972" y="3338"/>
                    <a:pt x="969" y="3338"/>
                    <a:pt x="966" y="3338"/>
                  </a:cubicBezTo>
                  <a:cubicBezTo>
                    <a:pt x="322" y="3338"/>
                    <a:pt x="0" y="4112"/>
                    <a:pt x="458" y="4565"/>
                  </a:cubicBezTo>
                  <a:cubicBezTo>
                    <a:pt x="605" y="4714"/>
                    <a:pt x="786" y="4780"/>
                    <a:pt x="964" y="4780"/>
                  </a:cubicBezTo>
                  <a:cubicBezTo>
                    <a:pt x="1332" y="4780"/>
                    <a:pt x="1686" y="4492"/>
                    <a:pt x="1686" y="4058"/>
                  </a:cubicBezTo>
                  <a:cubicBezTo>
                    <a:pt x="1686" y="3663"/>
                    <a:pt x="1369" y="3338"/>
                    <a:pt x="975" y="3338"/>
                  </a:cubicBezTo>
                  <a:close/>
                  <a:moveTo>
                    <a:pt x="966" y="6676"/>
                  </a:moveTo>
                  <a:cubicBezTo>
                    <a:pt x="322" y="6676"/>
                    <a:pt x="0" y="7455"/>
                    <a:pt x="458" y="7908"/>
                  </a:cubicBezTo>
                  <a:cubicBezTo>
                    <a:pt x="605" y="8054"/>
                    <a:pt x="785" y="8120"/>
                    <a:pt x="961" y="8120"/>
                  </a:cubicBezTo>
                  <a:cubicBezTo>
                    <a:pt x="1331" y="8120"/>
                    <a:pt x="1686" y="7833"/>
                    <a:pt x="1686" y="7401"/>
                  </a:cubicBezTo>
                  <a:cubicBezTo>
                    <a:pt x="1686" y="6997"/>
                    <a:pt x="1364" y="6676"/>
                    <a:pt x="966" y="6676"/>
                  </a:cubicBezTo>
                  <a:close/>
                  <a:moveTo>
                    <a:pt x="975" y="10019"/>
                  </a:moveTo>
                  <a:cubicBezTo>
                    <a:pt x="972" y="10019"/>
                    <a:pt x="969" y="10019"/>
                    <a:pt x="966" y="10019"/>
                  </a:cubicBezTo>
                  <a:cubicBezTo>
                    <a:pt x="322" y="10019"/>
                    <a:pt x="0" y="10793"/>
                    <a:pt x="453" y="11251"/>
                  </a:cubicBezTo>
                  <a:cubicBezTo>
                    <a:pt x="601" y="11397"/>
                    <a:pt x="782" y="11463"/>
                    <a:pt x="959" y="11463"/>
                  </a:cubicBezTo>
                  <a:cubicBezTo>
                    <a:pt x="1330" y="11463"/>
                    <a:pt x="1686" y="11175"/>
                    <a:pt x="1686" y="10739"/>
                  </a:cubicBezTo>
                  <a:cubicBezTo>
                    <a:pt x="1686" y="10344"/>
                    <a:pt x="1369" y="10019"/>
                    <a:pt x="975" y="100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9" name="Google Shape;649;p23"/>
            <p:cNvGrpSpPr/>
            <p:nvPr/>
          </p:nvGrpSpPr>
          <p:grpSpPr>
            <a:xfrm>
              <a:off x="5974401" y="4456450"/>
              <a:ext cx="2070883" cy="190823"/>
              <a:chOff x="5974401" y="4456450"/>
              <a:chExt cx="2070883" cy="190823"/>
            </a:xfrm>
          </p:grpSpPr>
          <p:sp>
            <p:nvSpPr>
              <p:cNvPr id="650" name="Google Shape;650;p23"/>
              <p:cNvSpPr/>
              <p:nvPr/>
            </p:nvSpPr>
            <p:spPr>
              <a:xfrm>
                <a:off x="5974401" y="4456450"/>
                <a:ext cx="429991" cy="190823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3"/>
              <p:cNvSpPr/>
              <p:nvPr/>
            </p:nvSpPr>
            <p:spPr>
              <a:xfrm>
                <a:off x="6244010" y="4456450"/>
                <a:ext cx="430381" cy="190823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3"/>
              <p:cNvSpPr/>
              <p:nvPr/>
            </p:nvSpPr>
            <p:spPr>
              <a:xfrm>
                <a:off x="6514010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3"/>
              <p:cNvSpPr/>
              <p:nvPr/>
            </p:nvSpPr>
            <p:spPr>
              <a:xfrm>
                <a:off x="6788220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3"/>
              <p:cNvSpPr/>
              <p:nvPr/>
            </p:nvSpPr>
            <p:spPr>
              <a:xfrm>
                <a:off x="7062507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3"/>
              <p:cNvSpPr/>
              <p:nvPr/>
            </p:nvSpPr>
            <p:spPr>
              <a:xfrm>
                <a:off x="7336795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3"/>
              <p:cNvSpPr/>
              <p:nvPr/>
            </p:nvSpPr>
            <p:spPr>
              <a:xfrm>
                <a:off x="7611083" y="4456450"/>
                <a:ext cx="434201" cy="190823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7" name="Google Shape;657;p23"/>
          <p:cNvSpPr txBox="1"/>
          <p:nvPr>
            <p:ph hasCustomPrompt="1" type="title"/>
          </p:nvPr>
        </p:nvSpPr>
        <p:spPr>
          <a:xfrm>
            <a:off x="775850" y="1305065"/>
            <a:ext cx="22941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658" name="Google Shape;658;p23"/>
          <p:cNvSpPr txBox="1"/>
          <p:nvPr>
            <p:ph hasCustomPrompt="1" idx="2" type="title"/>
          </p:nvPr>
        </p:nvSpPr>
        <p:spPr>
          <a:xfrm>
            <a:off x="6074050" y="1305065"/>
            <a:ext cx="22941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9" name="Google Shape;659;p23"/>
          <p:cNvSpPr txBox="1"/>
          <p:nvPr>
            <p:ph idx="3" type="title"/>
          </p:nvPr>
        </p:nvSpPr>
        <p:spPr>
          <a:xfrm>
            <a:off x="720000" y="350725"/>
            <a:ext cx="6505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660" name="Google Shape;660;p23"/>
          <p:cNvSpPr txBox="1"/>
          <p:nvPr>
            <p:ph idx="1" type="subTitle"/>
          </p:nvPr>
        </p:nvSpPr>
        <p:spPr>
          <a:xfrm flipH="1">
            <a:off x="775850" y="3266959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661" name="Google Shape;661;p23"/>
          <p:cNvSpPr txBox="1"/>
          <p:nvPr>
            <p:ph idx="4" type="subTitle"/>
          </p:nvPr>
        </p:nvSpPr>
        <p:spPr>
          <a:xfrm flipH="1">
            <a:off x="775850" y="3650165"/>
            <a:ext cx="22941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23"/>
          <p:cNvSpPr txBox="1"/>
          <p:nvPr>
            <p:ph idx="5" type="subTitle"/>
          </p:nvPr>
        </p:nvSpPr>
        <p:spPr>
          <a:xfrm flipH="1">
            <a:off x="6074050" y="3266959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663" name="Google Shape;663;p23"/>
          <p:cNvSpPr txBox="1"/>
          <p:nvPr>
            <p:ph idx="6" type="subTitle"/>
          </p:nvPr>
        </p:nvSpPr>
        <p:spPr>
          <a:xfrm flipH="1">
            <a:off x="6074050" y="3650165"/>
            <a:ext cx="22941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23"/>
          <p:cNvSpPr txBox="1"/>
          <p:nvPr>
            <p:ph hasCustomPrompt="1" idx="7" type="title"/>
          </p:nvPr>
        </p:nvSpPr>
        <p:spPr>
          <a:xfrm>
            <a:off x="3424975" y="1305065"/>
            <a:ext cx="22941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665" name="Google Shape;665;p23"/>
          <p:cNvSpPr txBox="1"/>
          <p:nvPr>
            <p:ph idx="8" type="subTitle"/>
          </p:nvPr>
        </p:nvSpPr>
        <p:spPr>
          <a:xfrm flipH="1">
            <a:off x="3424975" y="3266959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666" name="Google Shape;666;p23"/>
          <p:cNvSpPr txBox="1"/>
          <p:nvPr>
            <p:ph idx="9" type="subTitle"/>
          </p:nvPr>
        </p:nvSpPr>
        <p:spPr>
          <a:xfrm flipH="1">
            <a:off x="3424975" y="3650165"/>
            <a:ext cx="22941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5_1_1_1_1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24"/>
          <p:cNvGrpSpPr/>
          <p:nvPr/>
        </p:nvGrpSpPr>
        <p:grpSpPr>
          <a:xfrm>
            <a:off x="218962" y="280281"/>
            <a:ext cx="8706077" cy="4582939"/>
            <a:chOff x="218962" y="280281"/>
            <a:chExt cx="8706077" cy="4582939"/>
          </a:xfrm>
        </p:grpSpPr>
        <p:sp>
          <p:nvSpPr>
            <p:cNvPr id="669" name="Google Shape;669;p24"/>
            <p:cNvSpPr/>
            <p:nvPr/>
          </p:nvSpPr>
          <p:spPr>
            <a:xfrm>
              <a:off x="240057" y="385932"/>
              <a:ext cx="8568481" cy="4477288"/>
            </a:xfrm>
            <a:custGeom>
              <a:rect b="b" l="l" r="r" t="t"/>
              <a:pathLst>
                <a:path extrusionOk="0" h="51998" w="99512">
                  <a:moveTo>
                    <a:pt x="90491" y="1"/>
                  </a:moveTo>
                  <a:lnTo>
                    <a:pt x="82550" y="8291"/>
                  </a:lnTo>
                  <a:lnTo>
                    <a:pt x="3088" y="8291"/>
                  </a:lnTo>
                  <a:lnTo>
                    <a:pt x="1" y="11776"/>
                  </a:lnTo>
                  <a:lnTo>
                    <a:pt x="1" y="32893"/>
                  </a:lnTo>
                  <a:lnTo>
                    <a:pt x="2520" y="34813"/>
                  </a:lnTo>
                  <a:lnTo>
                    <a:pt x="2520" y="46364"/>
                  </a:lnTo>
                  <a:lnTo>
                    <a:pt x="8220" y="51998"/>
                  </a:lnTo>
                  <a:lnTo>
                    <a:pt x="89711" y="51998"/>
                  </a:lnTo>
                  <a:lnTo>
                    <a:pt x="97718" y="44761"/>
                  </a:lnTo>
                  <a:lnTo>
                    <a:pt x="97718" y="18898"/>
                  </a:lnTo>
                  <a:lnTo>
                    <a:pt x="99512" y="17257"/>
                  </a:lnTo>
                  <a:lnTo>
                    <a:pt x="99512" y="2090"/>
                  </a:lnTo>
                  <a:lnTo>
                    <a:pt x="9740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8731044" y="1948823"/>
              <a:ext cx="193995" cy="190206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8731044" y="2107084"/>
              <a:ext cx="193995" cy="190206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8731044" y="2265345"/>
              <a:ext cx="193995" cy="190723"/>
            </a:xfrm>
            <a:custGeom>
              <a:rect b="b" l="l" r="r" t="t"/>
              <a:pathLst>
                <a:path extrusionOk="0" fill="none" h="2215" w="2253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8731044" y="2423606"/>
              <a:ext cx="193995" cy="190723"/>
            </a:xfrm>
            <a:custGeom>
              <a:rect b="b" l="l" r="r" t="t"/>
              <a:pathLst>
                <a:path extrusionOk="0" fill="none" h="2215" w="2253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8731044" y="2581781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8731044" y="2740042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8731044" y="2898303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8731044" y="3056564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8731044" y="3214825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8731044" y="3373086"/>
              <a:ext cx="193995" cy="190723"/>
            </a:xfrm>
            <a:custGeom>
              <a:rect b="b" l="l" r="r" t="t"/>
              <a:pathLst>
                <a:path extrusionOk="0" fill="none" h="2215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8731044" y="3531864"/>
              <a:ext cx="193995" cy="190206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7982016" y="442330"/>
              <a:ext cx="752816" cy="1435198"/>
            </a:xfrm>
            <a:custGeom>
              <a:rect b="b" l="l" r="r" t="t"/>
              <a:pathLst>
                <a:path extrusionOk="0" h="16668" w="8743">
                  <a:moveTo>
                    <a:pt x="824" y="0"/>
                  </a:moveTo>
                  <a:lnTo>
                    <a:pt x="0" y="944"/>
                  </a:lnTo>
                  <a:lnTo>
                    <a:pt x="6790" y="976"/>
                  </a:lnTo>
                  <a:lnTo>
                    <a:pt x="7805" y="2029"/>
                  </a:lnTo>
                  <a:lnTo>
                    <a:pt x="7805" y="16667"/>
                  </a:lnTo>
                  <a:lnTo>
                    <a:pt x="8743" y="15882"/>
                  </a:lnTo>
                  <a:lnTo>
                    <a:pt x="8743" y="1598"/>
                  </a:lnTo>
                  <a:lnTo>
                    <a:pt x="7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240057" y="280281"/>
              <a:ext cx="8684981" cy="1565303"/>
            </a:xfrm>
            <a:custGeom>
              <a:rect b="b" l="l" r="r" t="t"/>
              <a:pathLst>
                <a:path extrusionOk="0" fill="none" h="18179" w="100865">
                  <a:moveTo>
                    <a:pt x="1" y="10488"/>
                  </a:moveTo>
                  <a:lnTo>
                    <a:pt x="1" y="2193"/>
                  </a:lnTo>
                  <a:lnTo>
                    <a:pt x="2193" y="1"/>
                  </a:lnTo>
                  <a:lnTo>
                    <a:pt x="97718" y="1"/>
                  </a:lnTo>
                  <a:lnTo>
                    <a:pt x="100865" y="2897"/>
                  </a:lnTo>
                  <a:lnTo>
                    <a:pt x="100865" y="1817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352769" y="1420053"/>
              <a:ext cx="199247" cy="2182331"/>
            </a:xfrm>
            <a:custGeom>
              <a:rect b="b" l="l" r="r" t="t"/>
              <a:pathLst>
                <a:path extrusionOk="0" fill="none" h="25345" w="2314">
                  <a:moveTo>
                    <a:pt x="1" y="0"/>
                  </a:moveTo>
                  <a:lnTo>
                    <a:pt x="1" y="20256"/>
                  </a:lnTo>
                  <a:lnTo>
                    <a:pt x="2313" y="22023"/>
                  </a:lnTo>
                  <a:lnTo>
                    <a:pt x="2313" y="2534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5974392" y="4177049"/>
              <a:ext cx="2555252" cy="557099"/>
            </a:xfrm>
            <a:custGeom>
              <a:rect b="b" l="l" r="r" t="t"/>
              <a:pathLst>
                <a:path extrusionOk="0" fill="none" h="6470" w="29676">
                  <a:moveTo>
                    <a:pt x="1" y="6469"/>
                  </a:moveTo>
                  <a:lnTo>
                    <a:pt x="22525" y="6469"/>
                  </a:lnTo>
                  <a:lnTo>
                    <a:pt x="29675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218962" y="3405548"/>
              <a:ext cx="145173" cy="987022"/>
            </a:xfrm>
            <a:custGeom>
              <a:rect b="b" l="l" r="r" t="t"/>
              <a:pathLst>
                <a:path extrusionOk="0" h="11463" w="1686">
                  <a:moveTo>
                    <a:pt x="966" y="0"/>
                  </a:moveTo>
                  <a:cubicBezTo>
                    <a:pt x="322" y="0"/>
                    <a:pt x="0" y="774"/>
                    <a:pt x="458" y="1227"/>
                  </a:cubicBezTo>
                  <a:cubicBezTo>
                    <a:pt x="605" y="1376"/>
                    <a:pt x="786" y="1442"/>
                    <a:pt x="964" y="1442"/>
                  </a:cubicBezTo>
                  <a:cubicBezTo>
                    <a:pt x="1332" y="1442"/>
                    <a:pt x="1686" y="1155"/>
                    <a:pt x="1686" y="720"/>
                  </a:cubicBezTo>
                  <a:cubicBezTo>
                    <a:pt x="1686" y="322"/>
                    <a:pt x="1364" y="0"/>
                    <a:pt x="966" y="0"/>
                  </a:cubicBezTo>
                  <a:close/>
                  <a:moveTo>
                    <a:pt x="975" y="3338"/>
                  </a:moveTo>
                  <a:cubicBezTo>
                    <a:pt x="972" y="3338"/>
                    <a:pt x="969" y="3338"/>
                    <a:pt x="966" y="3338"/>
                  </a:cubicBezTo>
                  <a:cubicBezTo>
                    <a:pt x="322" y="3338"/>
                    <a:pt x="0" y="4112"/>
                    <a:pt x="458" y="4565"/>
                  </a:cubicBezTo>
                  <a:cubicBezTo>
                    <a:pt x="605" y="4714"/>
                    <a:pt x="786" y="4780"/>
                    <a:pt x="964" y="4780"/>
                  </a:cubicBezTo>
                  <a:cubicBezTo>
                    <a:pt x="1332" y="4780"/>
                    <a:pt x="1686" y="4492"/>
                    <a:pt x="1686" y="4058"/>
                  </a:cubicBezTo>
                  <a:cubicBezTo>
                    <a:pt x="1686" y="3663"/>
                    <a:pt x="1369" y="3338"/>
                    <a:pt x="975" y="3338"/>
                  </a:cubicBezTo>
                  <a:close/>
                  <a:moveTo>
                    <a:pt x="966" y="6676"/>
                  </a:moveTo>
                  <a:cubicBezTo>
                    <a:pt x="322" y="6676"/>
                    <a:pt x="0" y="7455"/>
                    <a:pt x="458" y="7908"/>
                  </a:cubicBezTo>
                  <a:cubicBezTo>
                    <a:pt x="605" y="8054"/>
                    <a:pt x="785" y="8120"/>
                    <a:pt x="961" y="8120"/>
                  </a:cubicBezTo>
                  <a:cubicBezTo>
                    <a:pt x="1331" y="8120"/>
                    <a:pt x="1686" y="7833"/>
                    <a:pt x="1686" y="7401"/>
                  </a:cubicBezTo>
                  <a:cubicBezTo>
                    <a:pt x="1686" y="6997"/>
                    <a:pt x="1364" y="6676"/>
                    <a:pt x="966" y="6676"/>
                  </a:cubicBezTo>
                  <a:close/>
                  <a:moveTo>
                    <a:pt x="975" y="10019"/>
                  </a:moveTo>
                  <a:cubicBezTo>
                    <a:pt x="972" y="10019"/>
                    <a:pt x="969" y="10019"/>
                    <a:pt x="966" y="10019"/>
                  </a:cubicBezTo>
                  <a:cubicBezTo>
                    <a:pt x="322" y="10019"/>
                    <a:pt x="0" y="10793"/>
                    <a:pt x="453" y="11251"/>
                  </a:cubicBezTo>
                  <a:cubicBezTo>
                    <a:pt x="601" y="11397"/>
                    <a:pt x="782" y="11463"/>
                    <a:pt x="959" y="11463"/>
                  </a:cubicBezTo>
                  <a:cubicBezTo>
                    <a:pt x="1330" y="11463"/>
                    <a:pt x="1686" y="11175"/>
                    <a:pt x="1686" y="10739"/>
                  </a:cubicBezTo>
                  <a:cubicBezTo>
                    <a:pt x="1686" y="10344"/>
                    <a:pt x="1369" y="10019"/>
                    <a:pt x="975" y="100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6" name="Google Shape;686;p24"/>
            <p:cNvGrpSpPr/>
            <p:nvPr/>
          </p:nvGrpSpPr>
          <p:grpSpPr>
            <a:xfrm>
              <a:off x="5974401" y="4456450"/>
              <a:ext cx="2070883" cy="190823"/>
              <a:chOff x="5974401" y="4456450"/>
              <a:chExt cx="2070883" cy="190823"/>
            </a:xfrm>
          </p:grpSpPr>
          <p:sp>
            <p:nvSpPr>
              <p:cNvPr id="687" name="Google Shape;687;p24"/>
              <p:cNvSpPr/>
              <p:nvPr/>
            </p:nvSpPr>
            <p:spPr>
              <a:xfrm>
                <a:off x="5974401" y="4456450"/>
                <a:ext cx="429991" cy="190823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24"/>
              <p:cNvSpPr/>
              <p:nvPr/>
            </p:nvSpPr>
            <p:spPr>
              <a:xfrm>
                <a:off x="6244010" y="4456450"/>
                <a:ext cx="430381" cy="190823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24"/>
              <p:cNvSpPr/>
              <p:nvPr/>
            </p:nvSpPr>
            <p:spPr>
              <a:xfrm>
                <a:off x="6514010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24"/>
              <p:cNvSpPr/>
              <p:nvPr/>
            </p:nvSpPr>
            <p:spPr>
              <a:xfrm>
                <a:off x="6788220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4"/>
              <p:cNvSpPr/>
              <p:nvPr/>
            </p:nvSpPr>
            <p:spPr>
              <a:xfrm>
                <a:off x="7062507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24"/>
              <p:cNvSpPr/>
              <p:nvPr/>
            </p:nvSpPr>
            <p:spPr>
              <a:xfrm>
                <a:off x="7336795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24"/>
              <p:cNvSpPr/>
              <p:nvPr/>
            </p:nvSpPr>
            <p:spPr>
              <a:xfrm>
                <a:off x="7611083" y="4456450"/>
                <a:ext cx="434201" cy="190823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94" name="Google Shape;694;p24"/>
          <p:cNvSpPr txBox="1"/>
          <p:nvPr>
            <p:ph hasCustomPrompt="1" type="title"/>
          </p:nvPr>
        </p:nvSpPr>
        <p:spPr>
          <a:xfrm>
            <a:off x="6918151" y="2949109"/>
            <a:ext cx="13923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695" name="Google Shape;695;p24"/>
          <p:cNvSpPr txBox="1"/>
          <p:nvPr>
            <p:ph hasCustomPrompt="1" idx="2" type="title"/>
          </p:nvPr>
        </p:nvSpPr>
        <p:spPr>
          <a:xfrm>
            <a:off x="6918151" y="2206917"/>
            <a:ext cx="13923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6" name="Google Shape;696;p24"/>
          <p:cNvSpPr txBox="1"/>
          <p:nvPr>
            <p:ph idx="3" type="title"/>
          </p:nvPr>
        </p:nvSpPr>
        <p:spPr>
          <a:xfrm>
            <a:off x="720000" y="350725"/>
            <a:ext cx="6505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7" name="Google Shape;697;p24"/>
          <p:cNvSpPr txBox="1"/>
          <p:nvPr>
            <p:ph idx="1" type="subTitle"/>
          </p:nvPr>
        </p:nvSpPr>
        <p:spPr>
          <a:xfrm flipH="1">
            <a:off x="719621" y="1383125"/>
            <a:ext cx="2793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698" name="Google Shape;698;p24"/>
          <p:cNvSpPr txBox="1"/>
          <p:nvPr>
            <p:ph idx="4" type="subTitle"/>
          </p:nvPr>
        </p:nvSpPr>
        <p:spPr>
          <a:xfrm>
            <a:off x="719626" y="2853703"/>
            <a:ext cx="2793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699" name="Google Shape;699;p24"/>
          <p:cNvSpPr txBox="1"/>
          <p:nvPr>
            <p:ph idx="5" type="subTitle"/>
          </p:nvPr>
        </p:nvSpPr>
        <p:spPr>
          <a:xfrm flipH="1">
            <a:off x="719621" y="3588993"/>
            <a:ext cx="2793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700" name="Google Shape;700;p24"/>
          <p:cNvSpPr txBox="1"/>
          <p:nvPr>
            <p:ph idx="6" type="subTitle"/>
          </p:nvPr>
        </p:nvSpPr>
        <p:spPr>
          <a:xfrm flipH="1">
            <a:off x="719621" y="3904866"/>
            <a:ext cx="27933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24"/>
          <p:cNvSpPr txBox="1"/>
          <p:nvPr>
            <p:ph hasCustomPrompt="1" idx="7" type="title"/>
          </p:nvPr>
        </p:nvSpPr>
        <p:spPr>
          <a:xfrm>
            <a:off x="6918151" y="3691301"/>
            <a:ext cx="13923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02" name="Google Shape;702;p24"/>
          <p:cNvSpPr txBox="1"/>
          <p:nvPr>
            <p:ph idx="8" type="subTitle"/>
          </p:nvPr>
        </p:nvSpPr>
        <p:spPr>
          <a:xfrm flipH="1">
            <a:off x="719621" y="2118414"/>
            <a:ext cx="2793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703" name="Google Shape;703;p24"/>
          <p:cNvSpPr txBox="1"/>
          <p:nvPr>
            <p:ph idx="9" type="subTitle"/>
          </p:nvPr>
        </p:nvSpPr>
        <p:spPr>
          <a:xfrm flipH="1">
            <a:off x="719621" y="2434287"/>
            <a:ext cx="27933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4" name="Google Shape;704;p24"/>
          <p:cNvSpPr txBox="1"/>
          <p:nvPr>
            <p:ph hasCustomPrompt="1" idx="13" type="title"/>
          </p:nvPr>
        </p:nvSpPr>
        <p:spPr>
          <a:xfrm>
            <a:off x="6918151" y="1464725"/>
            <a:ext cx="13923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05" name="Google Shape;705;p24"/>
          <p:cNvSpPr txBox="1"/>
          <p:nvPr>
            <p:ph idx="14" type="subTitle"/>
          </p:nvPr>
        </p:nvSpPr>
        <p:spPr>
          <a:xfrm flipH="1">
            <a:off x="719621" y="3169576"/>
            <a:ext cx="27933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24"/>
          <p:cNvSpPr txBox="1"/>
          <p:nvPr>
            <p:ph idx="15" type="subTitle"/>
          </p:nvPr>
        </p:nvSpPr>
        <p:spPr>
          <a:xfrm flipH="1">
            <a:off x="719621" y="1698998"/>
            <a:ext cx="2793300" cy="4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9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p25"/>
          <p:cNvGrpSpPr/>
          <p:nvPr/>
        </p:nvGrpSpPr>
        <p:grpSpPr>
          <a:xfrm>
            <a:off x="218926" y="280290"/>
            <a:ext cx="8706152" cy="4582774"/>
            <a:chOff x="218926" y="280290"/>
            <a:chExt cx="8706152" cy="4582774"/>
          </a:xfrm>
        </p:grpSpPr>
        <p:grpSp>
          <p:nvGrpSpPr>
            <p:cNvPr id="709" name="Google Shape;709;p25"/>
            <p:cNvGrpSpPr/>
            <p:nvPr/>
          </p:nvGrpSpPr>
          <p:grpSpPr>
            <a:xfrm>
              <a:off x="218926" y="280290"/>
              <a:ext cx="8706152" cy="4582774"/>
              <a:chOff x="233750" y="1422825"/>
              <a:chExt cx="2527625" cy="1330500"/>
            </a:xfrm>
          </p:grpSpPr>
          <p:sp>
            <p:nvSpPr>
              <p:cNvPr id="710" name="Google Shape;710;p25"/>
              <p:cNvSpPr/>
              <p:nvPr/>
            </p:nvSpPr>
            <p:spPr>
              <a:xfrm>
                <a:off x="239875" y="1453525"/>
                <a:ext cx="2487825" cy="1299800"/>
              </a:xfrm>
              <a:custGeom>
                <a:rect b="b" l="l" r="r" t="t"/>
                <a:pathLst>
                  <a:path extrusionOk="0" h="51992" w="99513">
                    <a:moveTo>
                      <a:pt x="3088" y="0"/>
                    </a:moveTo>
                    <a:lnTo>
                      <a:pt x="1315" y="1653"/>
                    </a:lnTo>
                    <a:lnTo>
                      <a:pt x="1315" y="9986"/>
                    </a:lnTo>
                    <a:lnTo>
                      <a:pt x="1" y="11775"/>
                    </a:lnTo>
                    <a:lnTo>
                      <a:pt x="1" y="32892"/>
                    </a:lnTo>
                    <a:lnTo>
                      <a:pt x="2521" y="34807"/>
                    </a:lnTo>
                    <a:lnTo>
                      <a:pt x="2521" y="46363"/>
                    </a:lnTo>
                    <a:lnTo>
                      <a:pt x="8220" y="51992"/>
                    </a:lnTo>
                    <a:lnTo>
                      <a:pt x="89706" y="51992"/>
                    </a:lnTo>
                    <a:lnTo>
                      <a:pt x="97718" y="44760"/>
                    </a:lnTo>
                    <a:lnTo>
                      <a:pt x="97718" y="18898"/>
                    </a:lnTo>
                    <a:lnTo>
                      <a:pt x="99512" y="17256"/>
                    </a:lnTo>
                    <a:lnTo>
                      <a:pt x="99512" y="2083"/>
                    </a:lnTo>
                    <a:lnTo>
                      <a:pt x="97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5"/>
              <p:cNvSpPr/>
              <p:nvPr/>
            </p:nvSpPr>
            <p:spPr>
              <a:xfrm>
                <a:off x="2705025" y="19072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5"/>
              <p:cNvSpPr/>
              <p:nvPr/>
            </p:nvSpPr>
            <p:spPr>
              <a:xfrm>
                <a:off x="2705025" y="19532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5"/>
              <p:cNvSpPr/>
              <p:nvPr/>
            </p:nvSpPr>
            <p:spPr>
              <a:xfrm>
                <a:off x="2705025" y="19991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5"/>
              <p:cNvSpPr/>
              <p:nvPr/>
            </p:nvSpPr>
            <p:spPr>
              <a:xfrm>
                <a:off x="2705025" y="20451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5"/>
              <p:cNvSpPr/>
              <p:nvPr/>
            </p:nvSpPr>
            <p:spPr>
              <a:xfrm>
                <a:off x="2705025" y="20910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5"/>
              <p:cNvSpPr/>
              <p:nvPr/>
            </p:nvSpPr>
            <p:spPr>
              <a:xfrm>
                <a:off x="2705025" y="21370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5"/>
              <p:cNvSpPr/>
              <p:nvPr/>
            </p:nvSpPr>
            <p:spPr>
              <a:xfrm>
                <a:off x="2705025" y="21829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5"/>
              <p:cNvSpPr/>
              <p:nvPr/>
            </p:nvSpPr>
            <p:spPr>
              <a:xfrm>
                <a:off x="2705025" y="22289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5"/>
              <p:cNvSpPr/>
              <p:nvPr/>
            </p:nvSpPr>
            <p:spPr>
              <a:xfrm>
                <a:off x="2705025" y="22748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25"/>
              <p:cNvSpPr/>
              <p:nvPr/>
            </p:nvSpPr>
            <p:spPr>
              <a:xfrm>
                <a:off x="2705025" y="23208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25"/>
              <p:cNvSpPr/>
              <p:nvPr/>
            </p:nvSpPr>
            <p:spPr>
              <a:xfrm>
                <a:off x="2705025" y="23667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25"/>
              <p:cNvSpPr/>
              <p:nvPr/>
            </p:nvSpPr>
            <p:spPr>
              <a:xfrm>
                <a:off x="299200" y="1469875"/>
                <a:ext cx="2406950" cy="416700"/>
              </a:xfrm>
              <a:custGeom>
                <a:rect b="b" l="l" r="r" t="t"/>
                <a:pathLst>
                  <a:path extrusionOk="0" h="16668" w="96278">
                    <a:moveTo>
                      <a:pt x="955" y="0"/>
                    </a:moveTo>
                    <a:lnTo>
                      <a:pt x="0" y="939"/>
                    </a:lnTo>
                    <a:lnTo>
                      <a:pt x="94330" y="971"/>
                    </a:lnTo>
                    <a:lnTo>
                      <a:pt x="95345" y="2024"/>
                    </a:lnTo>
                    <a:lnTo>
                      <a:pt x="95345" y="16668"/>
                    </a:lnTo>
                    <a:lnTo>
                      <a:pt x="96277" y="15877"/>
                    </a:lnTo>
                    <a:lnTo>
                      <a:pt x="96277" y="1593"/>
                    </a:lnTo>
                    <a:lnTo>
                      <a:pt x="946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5"/>
              <p:cNvSpPr/>
              <p:nvPr/>
            </p:nvSpPr>
            <p:spPr>
              <a:xfrm>
                <a:off x="239875" y="1422825"/>
                <a:ext cx="2521500" cy="454350"/>
              </a:xfrm>
              <a:custGeom>
                <a:rect b="b" l="l" r="r" t="t"/>
                <a:pathLst>
                  <a:path extrusionOk="0" fill="none" h="18174" w="100860">
                    <a:moveTo>
                      <a:pt x="1" y="10489"/>
                    </a:moveTo>
                    <a:lnTo>
                      <a:pt x="1" y="2188"/>
                    </a:lnTo>
                    <a:lnTo>
                      <a:pt x="2188" y="1"/>
                    </a:lnTo>
                    <a:lnTo>
                      <a:pt x="97718" y="1"/>
                    </a:lnTo>
                    <a:lnTo>
                      <a:pt x="100859" y="2897"/>
                    </a:lnTo>
                    <a:lnTo>
                      <a:pt x="100859" y="18173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5"/>
              <p:cNvSpPr/>
              <p:nvPr/>
            </p:nvSpPr>
            <p:spPr>
              <a:xfrm>
                <a:off x="272475" y="1753750"/>
                <a:ext cx="57825" cy="633500"/>
              </a:xfrm>
              <a:custGeom>
                <a:rect b="b" l="l" r="r" t="t"/>
                <a:pathLst>
                  <a:path extrusionOk="0" fill="none" h="25340" w="2313">
                    <a:moveTo>
                      <a:pt x="0" y="0"/>
                    </a:moveTo>
                    <a:lnTo>
                      <a:pt x="0" y="20256"/>
                    </a:lnTo>
                    <a:lnTo>
                      <a:pt x="2313" y="22018"/>
                    </a:lnTo>
                    <a:lnTo>
                      <a:pt x="2313" y="2533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5"/>
              <p:cNvSpPr/>
              <p:nvPr/>
            </p:nvSpPr>
            <p:spPr>
              <a:xfrm>
                <a:off x="1904675" y="2554100"/>
                <a:ext cx="741900" cy="161725"/>
              </a:xfrm>
              <a:custGeom>
                <a:rect b="b" l="l" r="r" t="t"/>
                <a:pathLst>
                  <a:path extrusionOk="0" fill="none" h="6469" w="29676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5"/>
              <p:cNvSpPr/>
              <p:nvPr/>
            </p:nvSpPr>
            <p:spPr>
              <a:xfrm>
                <a:off x="233750" y="2330075"/>
                <a:ext cx="42150" cy="286600"/>
              </a:xfrm>
              <a:custGeom>
                <a:rect b="b" l="l" r="r" t="t"/>
                <a:pathLst>
                  <a:path extrusionOk="0" h="11464" w="1686">
                    <a:moveTo>
                      <a:pt x="966" y="1"/>
                    </a:moveTo>
                    <a:cubicBezTo>
                      <a:pt x="322" y="1"/>
                      <a:pt x="0" y="775"/>
                      <a:pt x="453" y="1234"/>
                    </a:cubicBezTo>
                    <a:cubicBezTo>
                      <a:pt x="599" y="1380"/>
                      <a:pt x="779" y="1445"/>
                      <a:pt x="956" y="1445"/>
                    </a:cubicBezTo>
                    <a:cubicBezTo>
                      <a:pt x="1328" y="1445"/>
                      <a:pt x="1686" y="1157"/>
                      <a:pt x="1686" y="721"/>
                    </a:cubicBezTo>
                    <a:cubicBezTo>
                      <a:pt x="1686" y="323"/>
                      <a:pt x="1364" y="1"/>
                      <a:pt x="966" y="1"/>
                    </a:cubicBezTo>
                    <a:close/>
                    <a:moveTo>
                      <a:pt x="966" y="3339"/>
                    </a:moveTo>
                    <a:cubicBezTo>
                      <a:pt x="322" y="3339"/>
                      <a:pt x="0" y="4119"/>
                      <a:pt x="453" y="4571"/>
                    </a:cubicBezTo>
                    <a:cubicBezTo>
                      <a:pt x="599" y="4717"/>
                      <a:pt x="779" y="4783"/>
                      <a:pt x="956" y="4783"/>
                    </a:cubicBezTo>
                    <a:cubicBezTo>
                      <a:pt x="1328" y="4783"/>
                      <a:pt x="1686" y="4495"/>
                      <a:pt x="1686" y="4059"/>
                    </a:cubicBezTo>
                    <a:cubicBezTo>
                      <a:pt x="1686" y="3660"/>
                      <a:pt x="1364" y="3339"/>
                      <a:pt x="966" y="3339"/>
                    </a:cubicBezTo>
                    <a:close/>
                    <a:moveTo>
                      <a:pt x="966" y="6676"/>
                    </a:moveTo>
                    <a:lnTo>
                      <a:pt x="966" y="6682"/>
                    </a:lnTo>
                    <a:cubicBezTo>
                      <a:pt x="322" y="6682"/>
                      <a:pt x="0" y="7456"/>
                      <a:pt x="453" y="7909"/>
                    </a:cubicBezTo>
                    <a:cubicBezTo>
                      <a:pt x="600" y="8058"/>
                      <a:pt x="782" y="8124"/>
                      <a:pt x="960" y="8124"/>
                    </a:cubicBezTo>
                    <a:cubicBezTo>
                      <a:pt x="1330" y="8124"/>
                      <a:pt x="1686" y="7836"/>
                      <a:pt x="1686" y="7402"/>
                    </a:cubicBezTo>
                    <a:cubicBezTo>
                      <a:pt x="1686" y="7004"/>
                      <a:pt x="1364" y="6676"/>
                      <a:pt x="966" y="6676"/>
                    </a:cubicBezTo>
                    <a:close/>
                    <a:moveTo>
                      <a:pt x="966" y="10014"/>
                    </a:moveTo>
                    <a:lnTo>
                      <a:pt x="966" y="10020"/>
                    </a:lnTo>
                    <a:cubicBezTo>
                      <a:pt x="322" y="10020"/>
                      <a:pt x="0" y="10800"/>
                      <a:pt x="453" y="11252"/>
                    </a:cubicBezTo>
                    <a:cubicBezTo>
                      <a:pt x="599" y="11399"/>
                      <a:pt x="780" y="11464"/>
                      <a:pt x="957" y="11464"/>
                    </a:cubicBezTo>
                    <a:cubicBezTo>
                      <a:pt x="1328" y="11464"/>
                      <a:pt x="1686" y="11177"/>
                      <a:pt x="1686" y="10745"/>
                    </a:cubicBezTo>
                    <a:cubicBezTo>
                      <a:pt x="1686" y="10341"/>
                      <a:pt x="1364" y="10014"/>
                      <a:pt x="966" y="100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7" name="Google Shape;727;p25"/>
            <p:cNvGrpSpPr/>
            <p:nvPr/>
          </p:nvGrpSpPr>
          <p:grpSpPr>
            <a:xfrm>
              <a:off x="5974401" y="4456450"/>
              <a:ext cx="2070883" cy="190823"/>
              <a:chOff x="5974401" y="4456450"/>
              <a:chExt cx="2070883" cy="190823"/>
            </a:xfrm>
          </p:grpSpPr>
          <p:sp>
            <p:nvSpPr>
              <p:cNvPr id="728" name="Google Shape;728;p25"/>
              <p:cNvSpPr/>
              <p:nvPr/>
            </p:nvSpPr>
            <p:spPr>
              <a:xfrm>
                <a:off x="5974401" y="4456450"/>
                <a:ext cx="429991" cy="190823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5"/>
              <p:cNvSpPr/>
              <p:nvPr/>
            </p:nvSpPr>
            <p:spPr>
              <a:xfrm>
                <a:off x="6244010" y="4456450"/>
                <a:ext cx="430381" cy="190823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5"/>
              <p:cNvSpPr/>
              <p:nvPr/>
            </p:nvSpPr>
            <p:spPr>
              <a:xfrm>
                <a:off x="6514010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5"/>
              <p:cNvSpPr/>
              <p:nvPr/>
            </p:nvSpPr>
            <p:spPr>
              <a:xfrm>
                <a:off x="6788220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5"/>
              <p:cNvSpPr/>
              <p:nvPr/>
            </p:nvSpPr>
            <p:spPr>
              <a:xfrm>
                <a:off x="7062507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5"/>
              <p:cNvSpPr/>
              <p:nvPr/>
            </p:nvSpPr>
            <p:spPr>
              <a:xfrm>
                <a:off x="7336795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5"/>
              <p:cNvSpPr/>
              <p:nvPr/>
            </p:nvSpPr>
            <p:spPr>
              <a:xfrm>
                <a:off x="7611083" y="4456450"/>
                <a:ext cx="434201" cy="190823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35" name="Google Shape;735;p25"/>
          <p:cNvSpPr txBox="1"/>
          <p:nvPr>
            <p:ph idx="1" type="subTitle"/>
          </p:nvPr>
        </p:nvSpPr>
        <p:spPr>
          <a:xfrm>
            <a:off x="3724250" y="2680525"/>
            <a:ext cx="38616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36" name="Google Shape;736;p25"/>
          <p:cNvSpPr txBox="1"/>
          <p:nvPr>
            <p:ph type="title"/>
          </p:nvPr>
        </p:nvSpPr>
        <p:spPr>
          <a:xfrm>
            <a:off x="3724250" y="1385975"/>
            <a:ext cx="4586100" cy="12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7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26"/>
          <p:cNvGrpSpPr/>
          <p:nvPr/>
        </p:nvGrpSpPr>
        <p:grpSpPr>
          <a:xfrm>
            <a:off x="218962" y="280281"/>
            <a:ext cx="8706077" cy="4582939"/>
            <a:chOff x="218962" y="280281"/>
            <a:chExt cx="8706077" cy="4582939"/>
          </a:xfrm>
        </p:grpSpPr>
        <p:grpSp>
          <p:nvGrpSpPr>
            <p:cNvPr id="739" name="Google Shape;739;p26"/>
            <p:cNvGrpSpPr/>
            <p:nvPr/>
          </p:nvGrpSpPr>
          <p:grpSpPr>
            <a:xfrm>
              <a:off x="218962" y="280281"/>
              <a:ext cx="8706077" cy="4582939"/>
              <a:chOff x="218962" y="280281"/>
              <a:chExt cx="8706077" cy="4582939"/>
            </a:xfrm>
          </p:grpSpPr>
          <p:sp>
            <p:nvSpPr>
              <p:cNvPr id="740" name="Google Shape;740;p26"/>
              <p:cNvSpPr/>
              <p:nvPr/>
            </p:nvSpPr>
            <p:spPr>
              <a:xfrm>
                <a:off x="240057" y="385932"/>
                <a:ext cx="8568481" cy="4477288"/>
              </a:xfrm>
              <a:custGeom>
                <a:rect b="b" l="l" r="r" t="t"/>
                <a:pathLst>
                  <a:path extrusionOk="0" h="51998" w="99512">
                    <a:moveTo>
                      <a:pt x="90491" y="1"/>
                    </a:moveTo>
                    <a:lnTo>
                      <a:pt x="82550" y="8291"/>
                    </a:lnTo>
                    <a:lnTo>
                      <a:pt x="3088" y="8291"/>
                    </a:lnTo>
                    <a:lnTo>
                      <a:pt x="1" y="11776"/>
                    </a:lnTo>
                    <a:lnTo>
                      <a:pt x="1" y="32893"/>
                    </a:lnTo>
                    <a:lnTo>
                      <a:pt x="2520" y="34813"/>
                    </a:lnTo>
                    <a:lnTo>
                      <a:pt x="2520" y="46364"/>
                    </a:lnTo>
                    <a:lnTo>
                      <a:pt x="8220" y="51998"/>
                    </a:lnTo>
                    <a:lnTo>
                      <a:pt x="89711" y="51998"/>
                    </a:lnTo>
                    <a:lnTo>
                      <a:pt x="97718" y="44761"/>
                    </a:lnTo>
                    <a:lnTo>
                      <a:pt x="97718" y="18898"/>
                    </a:lnTo>
                    <a:lnTo>
                      <a:pt x="99512" y="17257"/>
                    </a:lnTo>
                    <a:lnTo>
                      <a:pt x="99512" y="2090"/>
                    </a:lnTo>
                    <a:lnTo>
                      <a:pt x="9740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6"/>
              <p:cNvSpPr/>
              <p:nvPr/>
            </p:nvSpPr>
            <p:spPr>
              <a:xfrm>
                <a:off x="8731044" y="1948823"/>
                <a:ext cx="193995" cy="190206"/>
              </a:xfrm>
              <a:custGeom>
                <a:rect b="b" l="l" r="r" t="t"/>
                <a:pathLst>
                  <a:path extrusionOk="0" fill="none" h="2209" w="2253">
                    <a:moveTo>
                      <a:pt x="2253" y="0"/>
                    </a:moveTo>
                    <a:lnTo>
                      <a:pt x="0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6"/>
              <p:cNvSpPr/>
              <p:nvPr/>
            </p:nvSpPr>
            <p:spPr>
              <a:xfrm>
                <a:off x="8731044" y="2107084"/>
                <a:ext cx="193995" cy="190206"/>
              </a:xfrm>
              <a:custGeom>
                <a:rect b="b" l="l" r="r" t="t"/>
                <a:pathLst>
                  <a:path extrusionOk="0" fill="none" h="2209" w="2253">
                    <a:moveTo>
                      <a:pt x="2253" y="0"/>
                    </a:moveTo>
                    <a:lnTo>
                      <a:pt x="0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6"/>
              <p:cNvSpPr/>
              <p:nvPr/>
            </p:nvSpPr>
            <p:spPr>
              <a:xfrm>
                <a:off x="8731044" y="2265345"/>
                <a:ext cx="193995" cy="190723"/>
              </a:xfrm>
              <a:custGeom>
                <a:rect b="b" l="l" r="r" t="t"/>
                <a:pathLst>
                  <a:path extrusionOk="0" fill="none" h="2215" w="2253">
                    <a:moveTo>
                      <a:pt x="2253" y="0"/>
                    </a:moveTo>
                    <a:lnTo>
                      <a:pt x="0" y="2214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6"/>
              <p:cNvSpPr/>
              <p:nvPr/>
            </p:nvSpPr>
            <p:spPr>
              <a:xfrm>
                <a:off x="8731044" y="2423606"/>
                <a:ext cx="193995" cy="190723"/>
              </a:xfrm>
              <a:custGeom>
                <a:rect b="b" l="l" r="r" t="t"/>
                <a:pathLst>
                  <a:path extrusionOk="0" fill="none" h="2215" w="2253">
                    <a:moveTo>
                      <a:pt x="2253" y="0"/>
                    </a:moveTo>
                    <a:lnTo>
                      <a:pt x="0" y="2214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6"/>
              <p:cNvSpPr/>
              <p:nvPr/>
            </p:nvSpPr>
            <p:spPr>
              <a:xfrm>
                <a:off x="8731044" y="2581781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6"/>
              <p:cNvSpPr/>
              <p:nvPr/>
            </p:nvSpPr>
            <p:spPr>
              <a:xfrm>
                <a:off x="8731044" y="2740042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6"/>
              <p:cNvSpPr/>
              <p:nvPr/>
            </p:nvSpPr>
            <p:spPr>
              <a:xfrm>
                <a:off x="8731044" y="2898303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6"/>
              <p:cNvSpPr/>
              <p:nvPr/>
            </p:nvSpPr>
            <p:spPr>
              <a:xfrm>
                <a:off x="8731044" y="3056564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6"/>
              <p:cNvSpPr/>
              <p:nvPr/>
            </p:nvSpPr>
            <p:spPr>
              <a:xfrm>
                <a:off x="8731044" y="3214825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6"/>
              <p:cNvSpPr/>
              <p:nvPr/>
            </p:nvSpPr>
            <p:spPr>
              <a:xfrm>
                <a:off x="8731044" y="3373086"/>
                <a:ext cx="193995" cy="190723"/>
              </a:xfrm>
              <a:custGeom>
                <a:rect b="b" l="l" r="r" t="t"/>
                <a:pathLst>
                  <a:path extrusionOk="0" fill="none" h="2215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26"/>
              <p:cNvSpPr/>
              <p:nvPr/>
            </p:nvSpPr>
            <p:spPr>
              <a:xfrm>
                <a:off x="8731044" y="3531864"/>
                <a:ext cx="193995" cy="190206"/>
              </a:xfrm>
              <a:custGeom>
                <a:rect b="b" l="l" r="r" t="t"/>
                <a:pathLst>
                  <a:path extrusionOk="0" fill="none" h="2209" w="2253">
                    <a:moveTo>
                      <a:pt x="2253" y="0"/>
                    </a:moveTo>
                    <a:lnTo>
                      <a:pt x="0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26"/>
              <p:cNvSpPr/>
              <p:nvPr/>
            </p:nvSpPr>
            <p:spPr>
              <a:xfrm>
                <a:off x="7982016" y="442330"/>
                <a:ext cx="752816" cy="1435198"/>
              </a:xfrm>
              <a:custGeom>
                <a:rect b="b" l="l" r="r" t="t"/>
                <a:pathLst>
                  <a:path extrusionOk="0" h="16668" w="8743">
                    <a:moveTo>
                      <a:pt x="824" y="0"/>
                    </a:moveTo>
                    <a:lnTo>
                      <a:pt x="0" y="944"/>
                    </a:lnTo>
                    <a:lnTo>
                      <a:pt x="6790" y="976"/>
                    </a:lnTo>
                    <a:lnTo>
                      <a:pt x="7805" y="2029"/>
                    </a:lnTo>
                    <a:lnTo>
                      <a:pt x="7805" y="16667"/>
                    </a:lnTo>
                    <a:lnTo>
                      <a:pt x="8743" y="15882"/>
                    </a:lnTo>
                    <a:lnTo>
                      <a:pt x="8743" y="1598"/>
                    </a:lnTo>
                    <a:lnTo>
                      <a:pt x="71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26"/>
              <p:cNvSpPr/>
              <p:nvPr/>
            </p:nvSpPr>
            <p:spPr>
              <a:xfrm>
                <a:off x="240057" y="280281"/>
                <a:ext cx="8684981" cy="1565303"/>
              </a:xfrm>
              <a:custGeom>
                <a:rect b="b" l="l" r="r" t="t"/>
                <a:pathLst>
                  <a:path extrusionOk="0" fill="none" h="18179" w="100865">
                    <a:moveTo>
                      <a:pt x="1" y="10488"/>
                    </a:moveTo>
                    <a:lnTo>
                      <a:pt x="1" y="2193"/>
                    </a:lnTo>
                    <a:lnTo>
                      <a:pt x="2193" y="1"/>
                    </a:lnTo>
                    <a:lnTo>
                      <a:pt x="97718" y="1"/>
                    </a:lnTo>
                    <a:lnTo>
                      <a:pt x="100865" y="2897"/>
                    </a:lnTo>
                    <a:lnTo>
                      <a:pt x="100865" y="18178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26"/>
              <p:cNvSpPr/>
              <p:nvPr/>
            </p:nvSpPr>
            <p:spPr>
              <a:xfrm>
                <a:off x="352769" y="1420053"/>
                <a:ext cx="199247" cy="2182331"/>
              </a:xfrm>
              <a:custGeom>
                <a:rect b="b" l="l" r="r" t="t"/>
                <a:pathLst>
                  <a:path extrusionOk="0" fill="none" h="25345" w="2314">
                    <a:moveTo>
                      <a:pt x="1" y="0"/>
                    </a:moveTo>
                    <a:lnTo>
                      <a:pt x="1" y="20256"/>
                    </a:lnTo>
                    <a:lnTo>
                      <a:pt x="2313" y="22023"/>
                    </a:lnTo>
                    <a:lnTo>
                      <a:pt x="2313" y="25344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26"/>
              <p:cNvSpPr/>
              <p:nvPr/>
            </p:nvSpPr>
            <p:spPr>
              <a:xfrm>
                <a:off x="5974392" y="4177049"/>
                <a:ext cx="2555252" cy="557099"/>
              </a:xfrm>
              <a:custGeom>
                <a:rect b="b" l="l" r="r" t="t"/>
                <a:pathLst>
                  <a:path extrusionOk="0" fill="none" h="6470" w="29676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26"/>
              <p:cNvSpPr/>
              <p:nvPr/>
            </p:nvSpPr>
            <p:spPr>
              <a:xfrm>
                <a:off x="218962" y="3405548"/>
                <a:ext cx="145173" cy="987022"/>
              </a:xfrm>
              <a:custGeom>
                <a:rect b="b" l="l" r="r" t="t"/>
                <a:pathLst>
                  <a:path extrusionOk="0" h="11463" w="1686">
                    <a:moveTo>
                      <a:pt x="966" y="0"/>
                    </a:moveTo>
                    <a:cubicBezTo>
                      <a:pt x="322" y="0"/>
                      <a:pt x="0" y="774"/>
                      <a:pt x="458" y="1227"/>
                    </a:cubicBezTo>
                    <a:cubicBezTo>
                      <a:pt x="605" y="1376"/>
                      <a:pt x="786" y="1442"/>
                      <a:pt x="964" y="1442"/>
                    </a:cubicBezTo>
                    <a:cubicBezTo>
                      <a:pt x="1332" y="1442"/>
                      <a:pt x="1686" y="1155"/>
                      <a:pt x="1686" y="720"/>
                    </a:cubicBezTo>
                    <a:cubicBezTo>
                      <a:pt x="1686" y="322"/>
                      <a:pt x="1364" y="0"/>
                      <a:pt x="966" y="0"/>
                    </a:cubicBezTo>
                    <a:close/>
                    <a:moveTo>
                      <a:pt x="975" y="3338"/>
                    </a:moveTo>
                    <a:cubicBezTo>
                      <a:pt x="972" y="3338"/>
                      <a:pt x="969" y="3338"/>
                      <a:pt x="966" y="3338"/>
                    </a:cubicBezTo>
                    <a:cubicBezTo>
                      <a:pt x="322" y="3338"/>
                      <a:pt x="0" y="4112"/>
                      <a:pt x="458" y="4565"/>
                    </a:cubicBezTo>
                    <a:cubicBezTo>
                      <a:pt x="605" y="4714"/>
                      <a:pt x="786" y="4780"/>
                      <a:pt x="964" y="4780"/>
                    </a:cubicBezTo>
                    <a:cubicBezTo>
                      <a:pt x="1332" y="4780"/>
                      <a:pt x="1686" y="4492"/>
                      <a:pt x="1686" y="4058"/>
                    </a:cubicBezTo>
                    <a:cubicBezTo>
                      <a:pt x="1686" y="3663"/>
                      <a:pt x="1369" y="3338"/>
                      <a:pt x="975" y="3338"/>
                    </a:cubicBezTo>
                    <a:close/>
                    <a:moveTo>
                      <a:pt x="966" y="6676"/>
                    </a:moveTo>
                    <a:cubicBezTo>
                      <a:pt x="322" y="6676"/>
                      <a:pt x="0" y="7455"/>
                      <a:pt x="458" y="7908"/>
                    </a:cubicBezTo>
                    <a:cubicBezTo>
                      <a:pt x="605" y="8054"/>
                      <a:pt x="785" y="8120"/>
                      <a:pt x="961" y="8120"/>
                    </a:cubicBezTo>
                    <a:cubicBezTo>
                      <a:pt x="1331" y="8120"/>
                      <a:pt x="1686" y="7833"/>
                      <a:pt x="1686" y="7401"/>
                    </a:cubicBezTo>
                    <a:cubicBezTo>
                      <a:pt x="1686" y="6997"/>
                      <a:pt x="1364" y="6676"/>
                      <a:pt x="966" y="6676"/>
                    </a:cubicBezTo>
                    <a:close/>
                    <a:moveTo>
                      <a:pt x="975" y="10019"/>
                    </a:moveTo>
                    <a:cubicBezTo>
                      <a:pt x="972" y="10019"/>
                      <a:pt x="969" y="10019"/>
                      <a:pt x="966" y="10019"/>
                    </a:cubicBezTo>
                    <a:cubicBezTo>
                      <a:pt x="322" y="10019"/>
                      <a:pt x="0" y="10793"/>
                      <a:pt x="453" y="11251"/>
                    </a:cubicBezTo>
                    <a:cubicBezTo>
                      <a:pt x="601" y="11397"/>
                      <a:pt x="782" y="11463"/>
                      <a:pt x="959" y="11463"/>
                    </a:cubicBezTo>
                    <a:cubicBezTo>
                      <a:pt x="1330" y="11463"/>
                      <a:pt x="1686" y="11175"/>
                      <a:pt x="1686" y="10739"/>
                    </a:cubicBezTo>
                    <a:cubicBezTo>
                      <a:pt x="1686" y="10344"/>
                      <a:pt x="1369" y="10019"/>
                      <a:pt x="975" y="1001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7" name="Google Shape;757;p26"/>
            <p:cNvGrpSpPr/>
            <p:nvPr/>
          </p:nvGrpSpPr>
          <p:grpSpPr>
            <a:xfrm flipH="1">
              <a:off x="841951" y="4540816"/>
              <a:ext cx="2070886" cy="190826"/>
              <a:chOff x="5082777" y="4170347"/>
              <a:chExt cx="601268" cy="55405"/>
            </a:xfrm>
          </p:grpSpPr>
          <p:sp>
            <p:nvSpPr>
              <p:cNvPr id="758" name="Google Shape;758;p26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6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6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6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6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6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6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5" name="Google Shape;765;p26"/>
          <p:cNvSpPr txBox="1"/>
          <p:nvPr>
            <p:ph idx="1" type="body"/>
          </p:nvPr>
        </p:nvSpPr>
        <p:spPr>
          <a:xfrm>
            <a:off x="820800" y="1477975"/>
            <a:ext cx="3751200" cy="29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766" name="Google Shape;766;p26"/>
          <p:cNvSpPr txBox="1"/>
          <p:nvPr>
            <p:ph type="title"/>
          </p:nvPr>
        </p:nvSpPr>
        <p:spPr>
          <a:xfrm>
            <a:off x="720000" y="350725"/>
            <a:ext cx="6505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oogle Shape;768;p27"/>
          <p:cNvGrpSpPr/>
          <p:nvPr/>
        </p:nvGrpSpPr>
        <p:grpSpPr>
          <a:xfrm>
            <a:off x="218926" y="280290"/>
            <a:ext cx="8706152" cy="4582774"/>
            <a:chOff x="218926" y="280290"/>
            <a:chExt cx="8706152" cy="4582774"/>
          </a:xfrm>
        </p:grpSpPr>
        <p:grpSp>
          <p:nvGrpSpPr>
            <p:cNvPr id="769" name="Google Shape;769;p27"/>
            <p:cNvGrpSpPr/>
            <p:nvPr/>
          </p:nvGrpSpPr>
          <p:grpSpPr>
            <a:xfrm>
              <a:off x="218926" y="280290"/>
              <a:ext cx="8706152" cy="4582774"/>
              <a:chOff x="233750" y="1422825"/>
              <a:chExt cx="2527625" cy="1330500"/>
            </a:xfrm>
          </p:grpSpPr>
          <p:sp>
            <p:nvSpPr>
              <p:cNvPr id="770" name="Google Shape;770;p27"/>
              <p:cNvSpPr/>
              <p:nvPr/>
            </p:nvSpPr>
            <p:spPr>
              <a:xfrm>
                <a:off x="239875" y="1453525"/>
                <a:ext cx="2487825" cy="1299800"/>
              </a:xfrm>
              <a:custGeom>
                <a:rect b="b" l="l" r="r" t="t"/>
                <a:pathLst>
                  <a:path extrusionOk="0" h="51992" w="99513">
                    <a:moveTo>
                      <a:pt x="3088" y="0"/>
                    </a:moveTo>
                    <a:lnTo>
                      <a:pt x="1315" y="1653"/>
                    </a:lnTo>
                    <a:lnTo>
                      <a:pt x="1315" y="9986"/>
                    </a:lnTo>
                    <a:lnTo>
                      <a:pt x="1" y="11775"/>
                    </a:lnTo>
                    <a:lnTo>
                      <a:pt x="1" y="32892"/>
                    </a:lnTo>
                    <a:lnTo>
                      <a:pt x="2521" y="34807"/>
                    </a:lnTo>
                    <a:lnTo>
                      <a:pt x="2521" y="46363"/>
                    </a:lnTo>
                    <a:lnTo>
                      <a:pt x="8220" y="51992"/>
                    </a:lnTo>
                    <a:lnTo>
                      <a:pt x="89706" y="51992"/>
                    </a:lnTo>
                    <a:lnTo>
                      <a:pt x="97718" y="44760"/>
                    </a:lnTo>
                    <a:lnTo>
                      <a:pt x="97718" y="18898"/>
                    </a:lnTo>
                    <a:lnTo>
                      <a:pt x="99512" y="17256"/>
                    </a:lnTo>
                    <a:lnTo>
                      <a:pt x="99512" y="2083"/>
                    </a:lnTo>
                    <a:lnTo>
                      <a:pt x="97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7"/>
              <p:cNvSpPr/>
              <p:nvPr/>
            </p:nvSpPr>
            <p:spPr>
              <a:xfrm>
                <a:off x="2705025" y="19072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27"/>
              <p:cNvSpPr/>
              <p:nvPr/>
            </p:nvSpPr>
            <p:spPr>
              <a:xfrm>
                <a:off x="2705025" y="19532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7"/>
              <p:cNvSpPr/>
              <p:nvPr/>
            </p:nvSpPr>
            <p:spPr>
              <a:xfrm>
                <a:off x="2705025" y="19991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7"/>
              <p:cNvSpPr/>
              <p:nvPr/>
            </p:nvSpPr>
            <p:spPr>
              <a:xfrm>
                <a:off x="2705025" y="20451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7"/>
              <p:cNvSpPr/>
              <p:nvPr/>
            </p:nvSpPr>
            <p:spPr>
              <a:xfrm>
                <a:off x="2705025" y="20910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7"/>
              <p:cNvSpPr/>
              <p:nvPr/>
            </p:nvSpPr>
            <p:spPr>
              <a:xfrm>
                <a:off x="2705025" y="21370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7"/>
              <p:cNvSpPr/>
              <p:nvPr/>
            </p:nvSpPr>
            <p:spPr>
              <a:xfrm>
                <a:off x="2705025" y="21829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7"/>
              <p:cNvSpPr/>
              <p:nvPr/>
            </p:nvSpPr>
            <p:spPr>
              <a:xfrm>
                <a:off x="2705025" y="22289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7"/>
              <p:cNvSpPr/>
              <p:nvPr/>
            </p:nvSpPr>
            <p:spPr>
              <a:xfrm>
                <a:off x="2705025" y="22748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7"/>
              <p:cNvSpPr/>
              <p:nvPr/>
            </p:nvSpPr>
            <p:spPr>
              <a:xfrm>
                <a:off x="2705025" y="23208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7"/>
              <p:cNvSpPr/>
              <p:nvPr/>
            </p:nvSpPr>
            <p:spPr>
              <a:xfrm>
                <a:off x="2705025" y="23667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7"/>
              <p:cNvSpPr/>
              <p:nvPr/>
            </p:nvSpPr>
            <p:spPr>
              <a:xfrm>
                <a:off x="299200" y="1469875"/>
                <a:ext cx="2406950" cy="416700"/>
              </a:xfrm>
              <a:custGeom>
                <a:rect b="b" l="l" r="r" t="t"/>
                <a:pathLst>
                  <a:path extrusionOk="0" h="16668" w="96278">
                    <a:moveTo>
                      <a:pt x="955" y="0"/>
                    </a:moveTo>
                    <a:lnTo>
                      <a:pt x="0" y="939"/>
                    </a:lnTo>
                    <a:lnTo>
                      <a:pt x="94330" y="971"/>
                    </a:lnTo>
                    <a:lnTo>
                      <a:pt x="95345" y="2024"/>
                    </a:lnTo>
                    <a:lnTo>
                      <a:pt x="95345" y="16668"/>
                    </a:lnTo>
                    <a:lnTo>
                      <a:pt x="96277" y="15877"/>
                    </a:lnTo>
                    <a:lnTo>
                      <a:pt x="96277" y="1593"/>
                    </a:lnTo>
                    <a:lnTo>
                      <a:pt x="946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7"/>
              <p:cNvSpPr/>
              <p:nvPr/>
            </p:nvSpPr>
            <p:spPr>
              <a:xfrm>
                <a:off x="239875" y="1422825"/>
                <a:ext cx="2521500" cy="454350"/>
              </a:xfrm>
              <a:custGeom>
                <a:rect b="b" l="l" r="r" t="t"/>
                <a:pathLst>
                  <a:path extrusionOk="0" fill="none" h="18174" w="100860">
                    <a:moveTo>
                      <a:pt x="1" y="10489"/>
                    </a:moveTo>
                    <a:lnTo>
                      <a:pt x="1" y="2188"/>
                    </a:lnTo>
                    <a:lnTo>
                      <a:pt x="2188" y="1"/>
                    </a:lnTo>
                    <a:lnTo>
                      <a:pt x="97718" y="1"/>
                    </a:lnTo>
                    <a:lnTo>
                      <a:pt x="100859" y="2897"/>
                    </a:lnTo>
                    <a:lnTo>
                      <a:pt x="100859" y="18173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7"/>
              <p:cNvSpPr/>
              <p:nvPr/>
            </p:nvSpPr>
            <p:spPr>
              <a:xfrm>
                <a:off x="272475" y="1753750"/>
                <a:ext cx="57825" cy="633500"/>
              </a:xfrm>
              <a:custGeom>
                <a:rect b="b" l="l" r="r" t="t"/>
                <a:pathLst>
                  <a:path extrusionOk="0" fill="none" h="25340" w="2313">
                    <a:moveTo>
                      <a:pt x="0" y="0"/>
                    </a:moveTo>
                    <a:lnTo>
                      <a:pt x="0" y="20256"/>
                    </a:lnTo>
                    <a:lnTo>
                      <a:pt x="2313" y="22018"/>
                    </a:lnTo>
                    <a:lnTo>
                      <a:pt x="2313" y="2533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7"/>
              <p:cNvSpPr/>
              <p:nvPr/>
            </p:nvSpPr>
            <p:spPr>
              <a:xfrm>
                <a:off x="1904675" y="2554100"/>
                <a:ext cx="741900" cy="161725"/>
              </a:xfrm>
              <a:custGeom>
                <a:rect b="b" l="l" r="r" t="t"/>
                <a:pathLst>
                  <a:path extrusionOk="0" fill="none" h="6469" w="29676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7"/>
              <p:cNvSpPr/>
              <p:nvPr/>
            </p:nvSpPr>
            <p:spPr>
              <a:xfrm>
                <a:off x="233750" y="2330075"/>
                <a:ext cx="42150" cy="286600"/>
              </a:xfrm>
              <a:custGeom>
                <a:rect b="b" l="l" r="r" t="t"/>
                <a:pathLst>
                  <a:path extrusionOk="0" h="11464" w="1686">
                    <a:moveTo>
                      <a:pt x="966" y="1"/>
                    </a:moveTo>
                    <a:cubicBezTo>
                      <a:pt x="322" y="1"/>
                      <a:pt x="0" y="775"/>
                      <a:pt x="453" y="1234"/>
                    </a:cubicBezTo>
                    <a:cubicBezTo>
                      <a:pt x="599" y="1380"/>
                      <a:pt x="779" y="1445"/>
                      <a:pt x="956" y="1445"/>
                    </a:cubicBezTo>
                    <a:cubicBezTo>
                      <a:pt x="1328" y="1445"/>
                      <a:pt x="1686" y="1157"/>
                      <a:pt x="1686" y="721"/>
                    </a:cubicBezTo>
                    <a:cubicBezTo>
                      <a:pt x="1686" y="323"/>
                      <a:pt x="1364" y="1"/>
                      <a:pt x="966" y="1"/>
                    </a:cubicBezTo>
                    <a:close/>
                    <a:moveTo>
                      <a:pt x="966" y="3339"/>
                    </a:moveTo>
                    <a:cubicBezTo>
                      <a:pt x="322" y="3339"/>
                      <a:pt x="0" y="4119"/>
                      <a:pt x="453" y="4571"/>
                    </a:cubicBezTo>
                    <a:cubicBezTo>
                      <a:pt x="599" y="4717"/>
                      <a:pt x="779" y="4783"/>
                      <a:pt x="956" y="4783"/>
                    </a:cubicBezTo>
                    <a:cubicBezTo>
                      <a:pt x="1328" y="4783"/>
                      <a:pt x="1686" y="4495"/>
                      <a:pt x="1686" y="4059"/>
                    </a:cubicBezTo>
                    <a:cubicBezTo>
                      <a:pt x="1686" y="3660"/>
                      <a:pt x="1364" y="3339"/>
                      <a:pt x="966" y="3339"/>
                    </a:cubicBezTo>
                    <a:close/>
                    <a:moveTo>
                      <a:pt x="966" y="6676"/>
                    </a:moveTo>
                    <a:lnTo>
                      <a:pt x="966" y="6682"/>
                    </a:lnTo>
                    <a:cubicBezTo>
                      <a:pt x="322" y="6682"/>
                      <a:pt x="0" y="7456"/>
                      <a:pt x="453" y="7909"/>
                    </a:cubicBezTo>
                    <a:cubicBezTo>
                      <a:pt x="600" y="8058"/>
                      <a:pt x="782" y="8124"/>
                      <a:pt x="960" y="8124"/>
                    </a:cubicBezTo>
                    <a:cubicBezTo>
                      <a:pt x="1330" y="8124"/>
                      <a:pt x="1686" y="7836"/>
                      <a:pt x="1686" y="7402"/>
                    </a:cubicBezTo>
                    <a:cubicBezTo>
                      <a:pt x="1686" y="7004"/>
                      <a:pt x="1364" y="6676"/>
                      <a:pt x="966" y="6676"/>
                    </a:cubicBezTo>
                    <a:close/>
                    <a:moveTo>
                      <a:pt x="966" y="10014"/>
                    </a:moveTo>
                    <a:lnTo>
                      <a:pt x="966" y="10020"/>
                    </a:lnTo>
                    <a:cubicBezTo>
                      <a:pt x="322" y="10020"/>
                      <a:pt x="0" y="10800"/>
                      <a:pt x="453" y="11252"/>
                    </a:cubicBezTo>
                    <a:cubicBezTo>
                      <a:pt x="599" y="11399"/>
                      <a:pt x="780" y="11464"/>
                      <a:pt x="957" y="11464"/>
                    </a:cubicBezTo>
                    <a:cubicBezTo>
                      <a:pt x="1328" y="11464"/>
                      <a:pt x="1686" y="11177"/>
                      <a:pt x="1686" y="10745"/>
                    </a:cubicBezTo>
                    <a:cubicBezTo>
                      <a:pt x="1686" y="10341"/>
                      <a:pt x="1364" y="10014"/>
                      <a:pt x="966" y="100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7" name="Google Shape;787;p27"/>
            <p:cNvGrpSpPr/>
            <p:nvPr/>
          </p:nvGrpSpPr>
          <p:grpSpPr>
            <a:xfrm flipH="1">
              <a:off x="841951" y="4540816"/>
              <a:ext cx="2070886" cy="190826"/>
              <a:chOff x="5082777" y="4170347"/>
              <a:chExt cx="601268" cy="55405"/>
            </a:xfrm>
          </p:grpSpPr>
          <p:sp>
            <p:nvSpPr>
              <p:cNvPr id="788" name="Google Shape;788;p27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7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7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7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7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7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7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95" name="Google Shape;795;p27"/>
          <p:cNvSpPr txBox="1"/>
          <p:nvPr>
            <p:ph idx="1" type="subTitle"/>
          </p:nvPr>
        </p:nvSpPr>
        <p:spPr>
          <a:xfrm>
            <a:off x="4414942" y="2599631"/>
            <a:ext cx="27315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27"/>
          <p:cNvSpPr txBox="1"/>
          <p:nvPr>
            <p:ph type="title"/>
          </p:nvPr>
        </p:nvSpPr>
        <p:spPr>
          <a:xfrm>
            <a:off x="4414942" y="1398125"/>
            <a:ext cx="2731500" cy="11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oogle Shape;798;p28"/>
          <p:cNvGrpSpPr/>
          <p:nvPr/>
        </p:nvGrpSpPr>
        <p:grpSpPr>
          <a:xfrm>
            <a:off x="218926" y="280290"/>
            <a:ext cx="8706152" cy="4582774"/>
            <a:chOff x="218926" y="280290"/>
            <a:chExt cx="8706152" cy="4582774"/>
          </a:xfrm>
        </p:grpSpPr>
        <p:grpSp>
          <p:nvGrpSpPr>
            <p:cNvPr id="799" name="Google Shape;799;p28"/>
            <p:cNvGrpSpPr/>
            <p:nvPr/>
          </p:nvGrpSpPr>
          <p:grpSpPr>
            <a:xfrm>
              <a:off x="218926" y="280290"/>
              <a:ext cx="8706152" cy="4582774"/>
              <a:chOff x="233750" y="1422825"/>
              <a:chExt cx="2527625" cy="1330500"/>
            </a:xfrm>
          </p:grpSpPr>
          <p:sp>
            <p:nvSpPr>
              <p:cNvPr id="800" name="Google Shape;800;p28"/>
              <p:cNvSpPr/>
              <p:nvPr/>
            </p:nvSpPr>
            <p:spPr>
              <a:xfrm>
                <a:off x="239875" y="1453525"/>
                <a:ext cx="2487825" cy="1299800"/>
              </a:xfrm>
              <a:custGeom>
                <a:rect b="b" l="l" r="r" t="t"/>
                <a:pathLst>
                  <a:path extrusionOk="0" h="51992" w="99513">
                    <a:moveTo>
                      <a:pt x="3088" y="0"/>
                    </a:moveTo>
                    <a:lnTo>
                      <a:pt x="1315" y="1653"/>
                    </a:lnTo>
                    <a:lnTo>
                      <a:pt x="1315" y="9986"/>
                    </a:lnTo>
                    <a:lnTo>
                      <a:pt x="1" y="11775"/>
                    </a:lnTo>
                    <a:lnTo>
                      <a:pt x="1" y="32892"/>
                    </a:lnTo>
                    <a:lnTo>
                      <a:pt x="2521" y="34807"/>
                    </a:lnTo>
                    <a:lnTo>
                      <a:pt x="2521" y="46363"/>
                    </a:lnTo>
                    <a:lnTo>
                      <a:pt x="8220" y="51992"/>
                    </a:lnTo>
                    <a:lnTo>
                      <a:pt x="89706" y="51992"/>
                    </a:lnTo>
                    <a:lnTo>
                      <a:pt x="97718" y="44760"/>
                    </a:lnTo>
                    <a:lnTo>
                      <a:pt x="97718" y="18898"/>
                    </a:lnTo>
                    <a:lnTo>
                      <a:pt x="99512" y="17256"/>
                    </a:lnTo>
                    <a:lnTo>
                      <a:pt x="99512" y="2083"/>
                    </a:lnTo>
                    <a:lnTo>
                      <a:pt x="97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8"/>
              <p:cNvSpPr/>
              <p:nvPr/>
            </p:nvSpPr>
            <p:spPr>
              <a:xfrm>
                <a:off x="2705025" y="19072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8"/>
              <p:cNvSpPr/>
              <p:nvPr/>
            </p:nvSpPr>
            <p:spPr>
              <a:xfrm>
                <a:off x="2705025" y="19532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8"/>
              <p:cNvSpPr/>
              <p:nvPr/>
            </p:nvSpPr>
            <p:spPr>
              <a:xfrm>
                <a:off x="2705025" y="19991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8"/>
              <p:cNvSpPr/>
              <p:nvPr/>
            </p:nvSpPr>
            <p:spPr>
              <a:xfrm>
                <a:off x="2705025" y="20451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8"/>
              <p:cNvSpPr/>
              <p:nvPr/>
            </p:nvSpPr>
            <p:spPr>
              <a:xfrm>
                <a:off x="2705025" y="20910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8"/>
              <p:cNvSpPr/>
              <p:nvPr/>
            </p:nvSpPr>
            <p:spPr>
              <a:xfrm>
                <a:off x="2705025" y="21370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8"/>
              <p:cNvSpPr/>
              <p:nvPr/>
            </p:nvSpPr>
            <p:spPr>
              <a:xfrm>
                <a:off x="2705025" y="21829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8"/>
              <p:cNvSpPr/>
              <p:nvPr/>
            </p:nvSpPr>
            <p:spPr>
              <a:xfrm>
                <a:off x="2705025" y="22289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8"/>
              <p:cNvSpPr/>
              <p:nvPr/>
            </p:nvSpPr>
            <p:spPr>
              <a:xfrm>
                <a:off x="2705025" y="22748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8"/>
              <p:cNvSpPr/>
              <p:nvPr/>
            </p:nvSpPr>
            <p:spPr>
              <a:xfrm>
                <a:off x="2705025" y="23208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8"/>
              <p:cNvSpPr/>
              <p:nvPr/>
            </p:nvSpPr>
            <p:spPr>
              <a:xfrm>
                <a:off x="2705025" y="23667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8"/>
              <p:cNvSpPr/>
              <p:nvPr/>
            </p:nvSpPr>
            <p:spPr>
              <a:xfrm>
                <a:off x="299200" y="1469875"/>
                <a:ext cx="2406950" cy="416700"/>
              </a:xfrm>
              <a:custGeom>
                <a:rect b="b" l="l" r="r" t="t"/>
                <a:pathLst>
                  <a:path extrusionOk="0" h="16668" w="96278">
                    <a:moveTo>
                      <a:pt x="955" y="0"/>
                    </a:moveTo>
                    <a:lnTo>
                      <a:pt x="0" y="939"/>
                    </a:lnTo>
                    <a:lnTo>
                      <a:pt x="94330" y="971"/>
                    </a:lnTo>
                    <a:lnTo>
                      <a:pt x="95345" y="2024"/>
                    </a:lnTo>
                    <a:lnTo>
                      <a:pt x="95345" y="16668"/>
                    </a:lnTo>
                    <a:lnTo>
                      <a:pt x="96277" y="15877"/>
                    </a:lnTo>
                    <a:lnTo>
                      <a:pt x="96277" y="1593"/>
                    </a:lnTo>
                    <a:lnTo>
                      <a:pt x="946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8"/>
              <p:cNvSpPr/>
              <p:nvPr/>
            </p:nvSpPr>
            <p:spPr>
              <a:xfrm>
                <a:off x="239875" y="1422825"/>
                <a:ext cx="2521500" cy="454350"/>
              </a:xfrm>
              <a:custGeom>
                <a:rect b="b" l="l" r="r" t="t"/>
                <a:pathLst>
                  <a:path extrusionOk="0" fill="none" h="18174" w="100860">
                    <a:moveTo>
                      <a:pt x="1" y="10489"/>
                    </a:moveTo>
                    <a:lnTo>
                      <a:pt x="1" y="2188"/>
                    </a:lnTo>
                    <a:lnTo>
                      <a:pt x="2188" y="1"/>
                    </a:lnTo>
                    <a:lnTo>
                      <a:pt x="97718" y="1"/>
                    </a:lnTo>
                    <a:lnTo>
                      <a:pt x="100859" y="2897"/>
                    </a:lnTo>
                    <a:lnTo>
                      <a:pt x="100859" y="18173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8"/>
              <p:cNvSpPr/>
              <p:nvPr/>
            </p:nvSpPr>
            <p:spPr>
              <a:xfrm>
                <a:off x="272475" y="1753750"/>
                <a:ext cx="57825" cy="633500"/>
              </a:xfrm>
              <a:custGeom>
                <a:rect b="b" l="l" r="r" t="t"/>
                <a:pathLst>
                  <a:path extrusionOk="0" fill="none" h="25340" w="2313">
                    <a:moveTo>
                      <a:pt x="0" y="0"/>
                    </a:moveTo>
                    <a:lnTo>
                      <a:pt x="0" y="20256"/>
                    </a:lnTo>
                    <a:lnTo>
                      <a:pt x="2313" y="22018"/>
                    </a:lnTo>
                    <a:lnTo>
                      <a:pt x="2313" y="2533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8"/>
              <p:cNvSpPr/>
              <p:nvPr/>
            </p:nvSpPr>
            <p:spPr>
              <a:xfrm>
                <a:off x="1904675" y="2554100"/>
                <a:ext cx="741900" cy="161725"/>
              </a:xfrm>
              <a:custGeom>
                <a:rect b="b" l="l" r="r" t="t"/>
                <a:pathLst>
                  <a:path extrusionOk="0" fill="none" h="6469" w="29676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8"/>
              <p:cNvSpPr/>
              <p:nvPr/>
            </p:nvSpPr>
            <p:spPr>
              <a:xfrm>
                <a:off x="233750" y="2330075"/>
                <a:ext cx="42150" cy="286600"/>
              </a:xfrm>
              <a:custGeom>
                <a:rect b="b" l="l" r="r" t="t"/>
                <a:pathLst>
                  <a:path extrusionOk="0" h="11464" w="1686">
                    <a:moveTo>
                      <a:pt x="966" y="1"/>
                    </a:moveTo>
                    <a:cubicBezTo>
                      <a:pt x="322" y="1"/>
                      <a:pt x="0" y="775"/>
                      <a:pt x="453" y="1234"/>
                    </a:cubicBezTo>
                    <a:cubicBezTo>
                      <a:pt x="599" y="1380"/>
                      <a:pt x="779" y="1445"/>
                      <a:pt x="956" y="1445"/>
                    </a:cubicBezTo>
                    <a:cubicBezTo>
                      <a:pt x="1328" y="1445"/>
                      <a:pt x="1686" y="1157"/>
                      <a:pt x="1686" y="721"/>
                    </a:cubicBezTo>
                    <a:cubicBezTo>
                      <a:pt x="1686" y="323"/>
                      <a:pt x="1364" y="1"/>
                      <a:pt x="966" y="1"/>
                    </a:cubicBezTo>
                    <a:close/>
                    <a:moveTo>
                      <a:pt x="966" y="3339"/>
                    </a:moveTo>
                    <a:cubicBezTo>
                      <a:pt x="322" y="3339"/>
                      <a:pt x="0" y="4119"/>
                      <a:pt x="453" y="4571"/>
                    </a:cubicBezTo>
                    <a:cubicBezTo>
                      <a:pt x="599" y="4717"/>
                      <a:pt x="779" y="4783"/>
                      <a:pt x="956" y="4783"/>
                    </a:cubicBezTo>
                    <a:cubicBezTo>
                      <a:pt x="1328" y="4783"/>
                      <a:pt x="1686" y="4495"/>
                      <a:pt x="1686" y="4059"/>
                    </a:cubicBezTo>
                    <a:cubicBezTo>
                      <a:pt x="1686" y="3660"/>
                      <a:pt x="1364" y="3339"/>
                      <a:pt x="966" y="3339"/>
                    </a:cubicBezTo>
                    <a:close/>
                    <a:moveTo>
                      <a:pt x="966" y="6676"/>
                    </a:moveTo>
                    <a:lnTo>
                      <a:pt x="966" y="6682"/>
                    </a:lnTo>
                    <a:cubicBezTo>
                      <a:pt x="322" y="6682"/>
                      <a:pt x="0" y="7456"/>
                      <a:pt x="453" y="7909"/>
                    </a:cubicBezTo>
                    <a:cubicBezTo>
                      <a:pt x="600" y="8058"/>
                      <a:pt x="782" y="8124"/>
                      <a:pt x="960" y="8124"/>
                    </a:cubicBezTo>
                    <a:cubicBezTo>
                      <a:pt x="1330" y="8124"/>
                      <a:pt x="1686" y="7836"/>
                      <a:pt x="1686" y="7402"/>
                    </a:cubicBezTo>
                    <a:cubicBezTo>
                      <a:pt x="1686" y="7004"/>
                      <a:pt x="1364" y="6676"/>
                      <a:pt x="966" y="6676"/>
                    </a:cubicBezTo>
                    <a:close/>
                    <a:moveTo>
                      <a:pt x="966" y="10014"/>
                    </a:moveTo>
                    <a:lnTo>
                      <a:pt x="966" y="10020"/>
                    </a:lnTo>
                    <a:cubicBezTo>
                      <a:pt x="322" y="10020"/>
                      <a:pt x="0" y="10800"/>
                      <a:pt x="453" y="11252"/>
                    </a:cubicBezTo>
                    <a:cubicBezTo>
                      <a:pt x="599" y="11399"/>
                      <a:pt x="780" y="11464"/>
                      <a:pt x="957" y="11464"/>
                    </a:cubicBezTo>
                    <a:cubicBezTo>
                      <a:pt x="1328" y="11464"/>
                      <a:pt x="1686" y="11177"/>
                      <a:pt x="1686" y="10745"/>
                    </a:cubicBezTo>
                    <a:cubicBezTo>
                      <a:pt x="1686" y="10341"/>
                      <a:pt x="1364" y="10014"/>
                      <a:pt x="966" y="100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7" name="Google Shape;817;p28"/>
            <p:cNvGrpSpPr/>
            <p:nvPr/>
          </p:nvGrpSpPr>
          <p:grpSpPr>
            <a:xfrm>
              <a:off x="5974401" y="4456450"/>
              <a:ext cx="2070886" cy="190826"/>
              <a:chOff x="5082777" y="4170347"/>
              <a:chExt cx="601268" cy="55405"/>
            </a:xfrm>
          </p:grpSpPr>
          <p:sp>
            <p:nvSpPr>
              <p:cNvPr id="818" name="Google Shape;818;p28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28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28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28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28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28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28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5" name="Google Shape;825;p28"/>
          <p:cNvSpPr txBox="1"/>
          <p:nvPr>
            <p:ph idx="1" type="subTitle"/>
          </p:nvPr>
        </p:nvSpPr>
        <p:spPr>
          <a:xfrm>
            <a:off x="1761255" y="2599635"/>
            <a:ext cx="28152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28"/>
          <p:cNvSpPr txBox="1"/>
          <p:nvPr>
            <p:ph type="title"/>
          </p:nvPr>
        </p:nvSpPr>
        <p:spPr>
          <a:xfrm>
            <a:off x="1761255" y="1398123"/>
            <a:ext cx="2815200" cy="11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_1_1_1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oogle Shape;828;p29"/>
          <p:cNvGrpSpPr/>
          <p:nvPr/>
        </p:nvGrpSpPr>
        <p:grpSpPr>
          <a:xfrm>
            <a:off x="218926" y="280290"/>
            <a:ext cx="8706152" cy="4582774"/>
            <a:chOff x="218926" y="280290"/>
            <a:chExt cx="8706152" cy="4582774"/>
          </a:xfrm>
        </p:grpSpPr>
        <p:grpSp>
          <p:nvGrpSpPr>
            <p:cNvPr id="829" name="Google Shape;829;p29"/>
            <p:cNvGrpSpPr/>
            <p:nvPr/>
          </p:nvGrpSpPr>
          <p:grpSpPr>
            <a:xfrm>
              <a:off x="218926" y="280290"/>
              <a:ext cx="8706152" cy="4582774"/>
              <a:chOff x="233750" y="1422825"/>
              <a:chExt cx="2527625" cy="1330500"/>
            </a:xfrm>
          </p:grpSpPr>
          <p:sp>
            <p:nvSpPr>
              <p:cNvPr id="830" name="Google Shape;830;p29"/>
              <p:cNvSpPr/>
              <p:nvPr/>
            </p:nvSpPr>
            <p:spPr>
              <a:xfrm>
                <a:off x="239875" y="1453525"/>
                <a:ext cx="2487825" cy="1299800"/>
              </a:xfrm>
              <a:custGeom>
                <a:rect b="b" l="l" r="r" t="t"/>
                <a:pathLst>
                  <a:path extrusionOk="0" h="51992" w="99513">
                    <a:moveTo>
                      <a:pt x="3088" y="0"/>
                    </a:moveTo>
                    <a:lnTo>
                      <a:pt x="1315" y="1653"/>
                    </a:lnTo>
                    <a:lnTo>
                      <a:pt x="1315" y="9986"/>
                    </a:lnTo>
                    <a:lnTo>
                      <a:pt x="1" y="11775"/>
                    </a:lnTo>
                    <a:lnTo>
                      <a:pt x="1" y="32892"/>
                    </a:lnTo>
                    <a:lnTo>
                      <a:pt x="2521" y="34807"/>
                    </a:lnTo>
                    <a:lnTo>
                      <a:pt x="2521" y="46363"/>
                    </a:lnTo>
                    <a:lnTo>
                      <a:pt x="8220" y="51992"/>
                    </a:lnTo>
                    <a:lnTo>
                      <a:pt x="89706" y="51992"/>
                    </a:lnTo>
                    <a:lnTo>
                      <a:pt x="97718" y="44760"/>
                    </a:lnTo>
                    <a:lnTo>
                      <a:pt x="97718" y="18898"/>
                    </a:lnTo>
                    <a:lnTo>
                      <a:pt x="99512" y="17256"/>
                    </a:lnTo>
                    <a:lnTo>
                      <a:pt x="99512" y="2083"/>
                    </a:lnTo>
                    <a:lnTo>
                      <a:pt x="97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29"/>
              <p:cNvSpPr/>
              <p:nvPr/>
            </p:nvSpPr>
            <p:spPr>
              <a:xfrm>
                <a:off x="2705025" y="19072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29"/>
              <p:cNvSpPr/>
              <p:nvPr/>
            </p:nvSpPr>
            <p:spPr>
              <a:xfrm>
                <a:off x="2705025" y="19532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29"/>
              <p:cNvSpPr/>
              <p:nvPr/>
            </p:nvSpPr>
            <p:spPr>
              <a:xfrm>
                <a:off x="2705025" y="19991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29"/>
              <p:cNvSpPr/>
              <p:nvPr/>
            </p:nvSpPr>
            <p:spPr>
              <a:xfrm>
                <a:off x="2705025" y="20451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29"/>
              <p:cNvSpPr/>
              <p:nvPr/>
            </p:nvSpPr>
            <p:spPr>
              <a:xfrm>
                <a:off x="2705025" y="20910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9"/>
              <p:cNvSpPr/>
              <p:nvPr/>
            </p:nvSpPr>
            <p:spPr>
              <a:xfrm>
                <a:off x="2705025" y="21370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9"/>
              <p:cNvSpPr/>
              <p:nvPr/>
            </p:nvSpPr>
            <p:spPr>
              <a:xfrm>
                <a:off x="2705025" y="21829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29"/>
              <p:cNvSpPr/>
              <p:nvPr/>
            </p:nvSpPr>
            <p:spPr>
              <a:xfrm>
                <a:off x="2705025" y="22289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29"/>
              <p:cNvSpPr/>
              <p:nvPr/>
            </p:nvSpPr>
            <p:spPr>
              <a:xfrm>
                <a:off x="2705025" y="22748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9"/>
              <p:cNvSpPr/>
              <p:nvPr/>
            </p:nvSpPr>
            <p:spPr>
              <a:xfrm>
                <a:off x="2705025" y="23208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9"/>
              <p:cNvSpPr/>
              <p:nvPr/>
            </p:nvSpPr>
            <p:spPr>
              <a:xfrm>
                <a:off x="2705025" y="23667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29"/>
              <p:cNvSpPr/>
              <p:nvPr/>
            </p:nvSpPr>
            <p:spPr>
              <a:xfrm>
                <a:off x="299200" y="1469875"/>
                <a:ext cx="2406950" cy="416700"/>
              </a:xfrm>
              <a:custGeom>
                <a:rect b="b" l="l" r="r" t="t"/>
                <a:pathLst>
                  <a:path extrusionOk="0" h="16668" w="96278">
                    <a:moveTo>
                      <a:pt x="955" y="0"/>
                    </a:moveTo>
                    <a:lnTo>
                      <a:pt x="0" y="939"/>
                    </a:lnTo>
                    <a:lnTo>
                      <a:pt x="94330" y="971"/>
                    </a:lnTo>
                    <a:lnTo>
                      <a:pt x="95345" y="2024"/>
                    </a:lnTo>
                    <a:lnTo>
                      <a:pt x="95345" y="16668"/>
                    </a:lnTo>
                    <a:lnTo>
                      <a:pt x="96277" y="15877"/>
                    </a:lnTo>
                    <a:lnTo>
                      <a:pt x="96277" y="1593"/>
                    </a:lnTo>
                    <a:lnTo>
                      <a:pt x="946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29"/>
              <p:cNvSpPr/>
              <p:nvPr/>
            </p:nvSpPr>
            <p:spPr>
              <a:xfrm>
                <a:off x="239875" y="1422825"/>
                <a:ext cx="2521500" cy="454350"/>
              </a:xfrm>
              <a:custGeom>
                <a:rect b="b" l="l" r="r" t="t"/>
                <a:pathLst>
                  <a:path extrusionOk="0" fill="none" h="18174" w="100860">
                    <a:moveTo>
                      <a:pt x="1" y="10489"/>
                    </a:moveTo>
                    <a:lnTo>
                      <a:pt x="1" y="2188"/>
                    </a:lnTo>
                    <a:lnTo>
                      <a:pt x="2188" y="1"/>
                    </a:lnTo>
                    <a:lnTo>
                      <a:pt x="97718" y="1"/>
                    </a:lnTo>
                    <a:lnTo>
                      <a:pt x="100859" y="2897"/>
                    </a:lnTo>
                    <a:lnTo>
                      <a:pt x="100859" y="18173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29"/>
              <p:cNvSpPr/>
              <p:nvPr/>
            </p:nvSpPr>
            <p:spPr>
              <a:xfrm>
                <a:off x="272475" y="1753750"/>
                <a:ext cx="57825" cy="633500"/>
              </a:xfrm>
              <a:custGeom>
                <a:rect b="b" l="l" r="r" t="t"/>
                <a:pathLst>
                  <a:path extrusionOk="0" fill="none" h="25340" w="2313">
                    <a:moveTo>
                      <a:pt x="0" y="0"/>
                    </a:moveTo>
                    <a:lnTo>
                      <a:pt x="0" y="20256"/>
                    </a:lnTo>
                    <a:lnTo>
                      <a:pt x="2313" y="22018"/>
                    </a:lnTo>
                    <a:lnTo>
                      <a:pt x="2313" y="2533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29"/>
              <p:cNvSpPr/>
              <p:nvPr/>
            </p:nvSpPr>
            <p:spPr>
              <a:xfrm>
                <a:off x="1904675" y="2554100"/>
                <a:ext cx="741900" cy="161725"/>
              </a:xfrm>
              <a:custGeom>
                <a:rect b="b" l="l" r="r" t="t"/>
                <a:pathLst>
                  <a:path extrusionOk="0" fill="none" h="6469" w="29676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9"/>
              <p:cNvSpPr/>
              <p:nvPr/>
            </p:nvSpPr>
            <p:spPr>
              <a:xfrm>
                <a:off x="233750" y="2330075"/>
                <a:ext cx="42150" cy="286600"/>
              </a:xfrm>
              <a:custGeom>
                <a:rect b="b" l="l" r="r" t="t"/>
                <a:pathLst>
                  <a:path extrusionOk="0" h="11464" w="1686">
                    <a:moveTo>
                      <a:pt x="966" y="1"/>
                    </a:moveTo>
                    <a:cubicBezTo>
                      <a:pt x="322" y="1"/>
                      <a:pt x="0" y="775"/>
                      <a:pt x="453" y="1234"/>
                    </a:cubicBezTo>
                    <a:cubicBezTo>
                      <a:pt x="599" y="1380"/>
                      <a:pt x="779" y="1445"/>
                      <a:pt x="956" y="1445"/>
                    </a:cubicBezTo>
                    <a:cubicBezTo>
                      <a:pt x="1328" y="1445"/>
                      <a:pt x="1686" y="1157"/>
                      <a:pt x="1686" y="721"/>
                    </a:cubicBezTo>
                    <a:cubicBezTo>
                      <a:pt x="1686" y="323"/>
                      <a:pt x="1364" y="1"/>
                      <a:pt x="966" y="1"/>
                    </a:cubicBezTo>
                    <a:close/>
                    <a:moveTo>
                      <a:pt x="966" y="3339"/>
                    </a:moveTo>
                    <a:cubicBezTo>
                      <a:pt x="322" y="3339"/>
                      <a:pt x="0" y="4119"/>
                      <a:pt x="453" y="4571"/>
                    </a:cubicBezTo>
                    <a:cubicBezTo>
                      <a:pt x="599" y="4717"/>
                      <a:pt x="779" y="4783"/>
                      <a:pt x="956" y="4783"/>
                    </a:cubicBezTo>
                    <a:cubicBezTo>
                      <a:pt x="1328" y="4783"/>
                      <a:pt x="1686" y="4495"/>
                      <a:pt x="1686" y="4059"/>
                    </a:cubicBezTo>
                    <a:cubicBezTo>
                      <a:pt x="1686" y="3660"/>
                      <a:pt x="1364" y="3339"/>
                      <a:pt x="966" y="3339"/>
                    </a:cubicBezTo>
                    <a:close/>
                    <a:moveTo>
                      <a:pt x="966" y="6676"/>
                    </a:moveTo>
                    <a:lnTo>
                      <a:pt x="966" y="6682"/>
                    </a:lnTo>
                    <a:cubicBezTo>
                      <a:pt x="322" y="6682"/>
                      <a:pt x="0" y="7456"/>
                      <a:pt x="453" y="7909"/>
                    </a:cubicBezTo>
                    <a:cubicBezTo>
                      <a:pt x="600" y="8058"/>
                      <a:pt x="782" y="8124"/>
                      <a:pt x="960" y="8124"/>
                    </a:cubicBezTo>
                    <a:cubicBezTo>
                      <a:pt x="1330" y="8124"/>
                      <a:pt x="1686" y="7836"/>
                      <a:pt x="1686" y="7402"/>
                    </a:cubicBezTo>
                    <a:cubicBezTo>
                      <a:pt x="1686" y="7004"/>
                      <a:pt x="1364" y="6676"/>
                      <a:pt x="966" y="6676"/>
                    </a:cubicBezTo>
                    <a:close/>
                    <a:moveTo>
                      <a:pt x="966" y="10014"/>
                    </a:moveTo>
                    <a:lnTo>
                      <a:pt x="966" y="10020"/>
                    </a:lnTo>
                    <a:cubicBezTo>
                      <a:pt x="322" y="10020"/>
                      <a:pt x="0" y="10800"/>
                      <a:pt x="453" y="11252"/>
                    </a:cubicBezTo>
                    <a:cubicBezTo>
                      <a:pt x="599" y="11399"/>
                      <a:pt x="780" y="11464"/>
                      <a:pt x="957" y="11464"/>
                    </a:cubicBezTo>
                    <a:cubicBezTo>
                      <a:pt x="1328" y="11464"/>
                      <a:pt x="1686" y="11177"/>
                      <a:pt x="1686" y="10745"/>
                    </a:cubicBezTo>
                    <a:cubicBezTo>
                      <a:pt x="1686" y="10341"/>
                      <a:pt x="1364" y="10014"/>
                      <a:pt x="966" y="100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7" name="Google Shape;847;p29"/>
            <p:cNvGrpSpPr/>
            <p:nvPr/>
          </p:nvGrpSpPr>
          <p:grpSpPr>
            <a:xfrm>
              <a:off x="5974401" y="4456450"/>
              <a:ext cx="2070886" cy="190826"/>
              <a:chOff x="5082777" y="4170347"/>
              <a:chExt cx="601268" cy="55405"/>
            </a:xfrm>
          </p:grpSpPr>
          <p:sp>
            <p:nvSpPr>
              <p:cNvPr id="848" name="Google Shape;848;p29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29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29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9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29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29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9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5" name="Google Shape;855;p29"/>
          <p:cNvSpPr txBox="1"/>
          <p:nvPr>
            <p:ph type="title"/>
          </p:nvPr>
        </p:nvSpPr>
        <p:spPr>
          <a:xfrm>
            <a:off x="5040203" y="1168407"/>
            <a:ext cx="3060600" cy="16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6" name="Google Shape;856;p29"/>
          <p:cNvSpPr txBox="1"/>
          <p:nvPr>
            <p:ph idx="1" type="subTitle"/>
          </p:nvPr>
        </p:nvSpPr>
        <p:spPr>
          <a:xfrm>
            <a:off x="5040193" y="2784482"/>
            <a:ext cx="3060600" cy="11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0_1_1_1_1_1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p30"/>
          <p:cNvGrpSpPr/>
          <p:nvPr/>
        </p:nvGrpSpPr>
        <p:grpSpPr>
          <a:xfrm>
            <a:off x="218962" y="280281"/>
            <a:ext cx="8706077" cy="4582939"/>
            <a:chOff x="3411725" y="2957825"/>
            <a:chExt cx="2527750" cy="1330625"/>
          </a:xfrm>
        </p:grpSpPr>
        <p:sp>
          <p:nvSpPr>
            <p:cNvPr id="859" name="Google Shape;859;p30"/>
            <p:cNvSpPr/>
            <p:nvPr/>
          </p:nvSpPr>
          <p:spPr>
            <a:xfrm>
              <a:off x="3417850" y="2988500"/>
              <a:ext cx="2487800" cy="1299950"/>
            </a:xfrm>
            <a:custGeom>
              <a:rect b="b" l="l" r="r" t="t"/>
              <a:pathLst>
                <a:path extrusionOk="0" h="51998" w="99512">
                  <a:moveTo>
                    <a:pt x="90491" y="1"/>
                  </a:moveTo>
                  <a:lnTo>
                    <a:pt x="82550" y="8291"/>
                  </a:lnTo>
                  <a:lnTo>
                    <a:pt x="3088" y="8291"/>
                  </a:lnTo>
                  <a:lnTo>
                    <a:pt x="1" y="11776"/>
                  </a:lnTo>
                  <a:lnTo>
                    <a:pt x="1" y="32893"/>
                  </a:lnTo>
                  <a:lnTo>
                    <a:pt x="2520" y="34813"/>
                  </a:lnTo>
                  <a:lnTo>
                    <a:pt x="2520" y="46364"/>
                  </a:lnTo>
                  <a:lnTo>
                    <a:pt x="8220" y="51998"/>
                  </a:lnTo>
                  <a:lnTo>
                    <a:pt x="89711" y="51998"/>
                  </a:lnTo>
                  <a:lnTo>
                    <a:pt x="97718" y="44761"/>
                  </a:lnTo>
                  <a:lnTo>
                    <a:pt x="97718" y="18898"/>
                  </a:lnTo>
                  <a:lnTo>
                    <a:pt x="99512" y="17257"/>
                  </a:lnTo>
                  <a:lnTo>
                    <a:pt x="99512" y="2090"/>
                  </a:lnTo>
                  <a:lnTo>
                    <a:pt x="9740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883150" y="3442275"/>
              <a:ext cx="56325" cy="55225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883150" y="3488225"/>
              <a:ext cx="56325" cy="55225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5883150" y="3534175"/>
              <a:ext cx="56325" cy="55375"/>
            </a:xfrm>
            <a:custGeom>
              <a:rect b="b" l="l" r="r" t="t"/>
              <a:pathLst>
                <a:path extrusionOk="0" fill="none" h="2215" w="2253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5883150" y="3580125"/>
              <a:ext cx="56325" cy="55375"/>
            </a:xfrm>
            <a:custGeom>
              <a:rect b="b" l="l" r="r" t="t"/>
              <a:pathLst>
                <a:path extrusionOk="0" fill="none" h="2215" w="2253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883150" y="3626050"/>
              <a:ext cx="56325" cy="55400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883150" y="3672000"/>
              <a:ext cx="56325" cy="55400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5883150" y="3717950"/>
              <a:ext cx="56325" cy="55400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5883150" y="3763900"/>
              <a:ext cx="56325" cy="55400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5883150" y="3809850"/>
              <a:ext cx="56325" cy="55400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5883150" y="3855800"/>
              <a:ext cx="56325" cy="55375"/>
            </a:xfrm>
            <a:custGeom>
              <a:rect b="b" l="l" r="r" t="t"/>
              <a:pathLst>
                <a:path extrusionOk="0" fill="none" h="2215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5883150" y="3901900"/>
              <a:ext cx="56325" cy="55225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5665675" y="3004875"/>
              <a:ext cx="218575" cy="416700"/>
            </a:xfrm>
            <a:custGeom>
              <a:rect b="b" l="l" r="r" t="t"/>
              <a:pathLst>
                <a:path extrusionOk="0" h="16668" w="8743">
                  <a:moveTo>
                    <a:pt x="824" y="0"/>
                  </a:moveTo>
                  <a:lnTo>
                    <a:pt x="0" y="944"/>
                  </a:lnTo>
                  <a:lnTo>
                    <a:pt x="6790" y="976"/>
                  </a:lnTo>
                  <a:lnTo>
                    <a:pt x="7805" y="2029"/>
                  </a:lnTo>
                  <a:lnTo>
                    <a:pt x="7805" y="16667"/>
                  </a:lnTo>
                  <a:lnTo>
                    <a:pt x="8743" y="15882"/>
                  </a:lnTo>
                  <a:lnTo>
                    <a:pt x="8743" y="1598"/>
                  </a:lnTo>
                  <a:lnTo>
                    <a:pt x="7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3417850" y="2957825"/>
              <a:ext cx="2521625" cy="454475"/>
            </a:xfrm>
            <a:custGeom>
              <a:rect b="b" l="l" r="r" t="t"/>
              <a:pathLst>
                <a:path extrusionOk="0" fill="none" h="18179" w="100865">
                  <a:moveTo>
                    <a:pt x="1" y="10488"/>
                  </a:moveTo>
                  <a:lnTo>
                    <a:pt x="1" y="2193"/>
                  </a:lnTo>
                  <a:lnTo>
                    <a:pt x="2193" y="1"/>
                  </a:lnTo>
                  <a:lnTo>
                    <a:pt x="97718" y="1"/>
                  </a:lnTo>
                  <a:lnTo>
                    <a:pt x="100865" y="2897"/>
                  </a:lnTo>
                  <a:lnTo>
                    <a:pt x="100865" y="1817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3450575" y="3288750"/>
              <a:ext cx="57850" cy="633625"/>
            </a:xfrm>
            <a:custGeom>
              <a:rect b="b" l="l" r="r" t="t"/>
              <a:pathLst>
                <a:path extrusionOk="0" fill="none" h="25345" w="2314">
                  <a:moveTo>
                    <a:pt x="1" y="0"/>
                  </a:moveTo>
                  <a:lnTo>
                    <a:pt x="1" y="20256"/>
                  </a:lnTo>
                  <a:lnTo>
                    <a:pt x="2313" y="22023"/>
                  </a:lnTo>
                  <a:lnTo>
                    <a:pt x="2313" y="2534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5082775" y="4089225"/>
              <a:ext cx="741900" cy="161750"/>
            </a:xfrm>
            <a:custGeom>
              <a:rect b="b" l="l" r="r" t="t"/>
              <a:pathLst>
                <a:path extrusionOk="0" fill="none" h="6470" w="29676">
                  <a:moveTo>
                    <a:pt x="1" y="6469"/>
                  </a:moveTo>
                  <a:lnTo>
                    <a:pt x="22525" y="6469"/>
                  </a:lnTo>
                  <a:lnTo>
                    <a:pt x="29675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3411725" y="3865225"/>
              <a:ext cx="42150" cy="286575"/>
            </a:xfrm>
            <a:custGeom>
              <a:rect b="b" l="l" r="r" t="t"/>
              <a:pathLst>
                <a:path extrusionOk="0" h="11463" w="1686">
                  <a:moveTo>
                    <a:pt x="966" y="0"/>
                  </a:moveTo>
                  <a:cubicBezTo>
                    <a:pt x="322" y="0"/>
                    <a:pt x="0" y="774"/>
                    <a:pt x="458" y="1227"/>
                  </a:cubicBezTo>
                  <a:cubicBezTo>
                    <a:pt x="605" y="1376"/>
                    <a:pt x="786" y="1442"/>
                    <a:pt x="964" y="1442"/>
                  </a:cubicBezTo>
                  <a:cubicBezTo>
                    <a:pt x="1332" y="1442"/>
                    <a:pt x="1686" y="1155"/>
                    <a:pt x="1686" y="720"/>
                  </a:cubicBezTo>
                  <a:cubicBezTo>
                    <a:pt x="1686" y="322"/>
                    <a:pt x="1364" y="0"/>
                    <a:pt x="966" y="0"/>
                  </a:cubicBezTo>
                  <a:close/>
                  <a:moveTo>
                    <a:pt x="975" y="3338"/>
                  </a:moveTo>
                  <a:cubicBezTo>
                    <a:pt x="972" y="3338"/>
                    <a:pt x="969" y="3338"/>
                    <a:pt x="966" y="3338"/>
                  </a:cubicBezTo>
                  <a:cubicBezTo>
                    <a:pt x="322" y="3338"/>
                    <a:pt x="0" y="4112"/>
                    <a:pt x="458" y="4565"/>
                  </a:cubicBezTo>
                  <a:cubicBezTo>
                    <a:pt x="605" y="4714"/>
                    <a:pt x="786" y="4780"/>
                    <a:pt x="964" y="4780"/>
                  </a:cubicBezTo>
                  <a:cubicBezTo>
                    <a:pt x="1332" y="4780"/>
                    <a:pt x="1686" y="4492"/>
                    <a:pt x="1686" y="4058"/>
                  </a:cubicBezTo>
                  <a:cubicBezTo>
                    <a:pt x="1686" y="3663"/>
                    <a:pt x="1369" y="3338"/>
                    <a:pt x="975" y="3338"/>
                  </a:cubicBezTo>
                  <a:close/>
                  <a:moveTo>
                    <a:pt x="966" y="6676"/>
                  </a:moveTo>
                  <a:cubicBezTo>
                    <a:pt x="322" y="6676"/>
                    <a:pt x="0" y="7455"/>
                    <a:pt x="458" y="7908"/>
                  </a:cubicBezTo>
                  <a:cubicBezTo>
                    <a:pt x="605" y="8054"/>
                    <a:pt x="785" y="8120"/>
                    <a:pt x="961" y="8120"/>
                  </a:cubicBezTo>
                  <a:cubicBezTo>
                    <a:pt x="1331" y="8120"/>
                    <a:pt x="1686" y="7833"/>
                    <a:pt x="1686" y="7401"/>
                  </a:cubicBezTo>
                  <a:cubicBezTo>
                    <a:pt x="1686" y="6997"/>
                    <a:pt x="1364" y="6676"/>
                    <a:pt x="966" y="6676"/>
                  </a:cubicBezTo>
                  <a:close/>
                  <a:moveTo>
                    <a:pt x="975" y="10019"/>
                  </a:moveTo>
                  <a:cubicBezTo>
                    <a:pt x="972" y="10019"/>
                    <a:pt x="969" y="10019"/>
                    <a:pt x="966" y="10019"/>
                  </a:cubicBezTo>
                  <a:cubicBezTo>
                    <a:pt x="322" y="10019"/>
                    <a:pt x="0" y="10793"/>
                    <a:pt x="453" y="11251"/>
                  </a:cubicBezTo>
                  <a:cubicBezTo>
                    <a:pt x="601" y="11397"/>
                    <a:pt x="782" y="11463"/>
                    <a:pt x="959" y="11463"/>
                  </a:cubicBezTo>
                  <a:cubicBezTo>
                    <a:pt x="1330" y="11463"/>
                    <a:pt x="1686" y="11175"/>
                    <a:pt x="1686" y="10739"/>
                  </a:cubicBezTo>
                  <a:cubicBezTo>
                    <a:pt x="1686" y="10344"/>
                    <a:pt x="1369" y="10019"/>
                    <a:pt x="975" y="100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082777" y="4170347"/>
              <a:ext cx="124846" cy="55405"/>
            </a:xfrm>
            <a:custGeom>
              <a:rect b="b" l="l" r="r" t="t"/>
              <a:pathLst>
                <a:path extrusionOk="0" h="2794" w="5515">
                  <a:moveTo>
                    <a:pt x="2793" y="1"/>
                  </a:moveTo>
                  <a:lnTo>
                    <a:pt x="0" y="2793"/>
                  </a:lnTo>
                  <a:lnTo>
                    <a:pt x="2722" y="2793"/>
                  </a:lnTo>
                  <a:lnTo>
                    <a:pt x="5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161057" y="4170347"/>
              <a:ext cx="124959" cy="55405"/>
            </a:xfrm>
            <a:custGeom>
              <a:rect b="b" l="l" r="r" t="t"/>
              <a:pathLst>
                <a:path extrusionOk="0" h="2794" w="5520">
                  <a:moveTo>
                    <a:pt x="2798" y="1"/>
                  </a:moveTo>
                  <a:lnTo>
                    <a:pt x="0" y="2793"/>
                  </a:lnTo>
                  <a:lnTo>
                    <a:pt x="2727" y="2793"/>
                  </a:lnTo>
                  <a:lnTo>
                    <a:pt x="5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239449" y="4170347"/>
              <a:ext cx="126204" cy="55405"/>
            </a:xfrm>
            <a:custGeom>
              <a:rect b="b" l="l" r="r" t="t"/>
              <a:pathLst>
                <a:path extrusionOk="0" h="2794" w="5575">
                  <a:moveTo>
                    <a:pt x="2793" y="1"/>
                  </a:moveTo>
                  <a:lnTo>
                    <a:pt x="0" y="2793"/>
                  </a:lnTo>
                  <a:lnTo>
                    <a:pt x="2782" y="2793"/>
                  </a:lnTo>
                  <a:lnTo>
                    <a:pt x="55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319064" y="4170347"/>
              <a:ext cx="126204" cy="55405"/>
            </a:xfrm>
            <a:custGeom>
              <a:rect b="b" l="l" r="r" t="t"/>
              <a:pathLst>
                <a:path extrusionOk="0" h="2794" w="5575">
                  <a:moveTo>
                    <a:pt x="2793" y="1"/>
                  </a:moveTo>
                  <a:lnTo>
                    <a:pt x="1" y="2793"/>
                  </a:lnTo>
                  <a:lnTo>
                    <a:pt x="2782" y="2793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398702" y="4170347"/>
              <a:ext cx="126204" cy="55405"/>
            </a:xfrm>
            <a:custGeom>
              <a:rect b="b" l="l" r="r" t="t"/>
              <a:pathLst>
                <a:path extrusionOk="0" h="2794" w="5575">
                  <a:moveTo>
                    <a:pt x="2793" y="1"/>
                  </a:moveTo>
                  <a:lnTo>
                    <a:pt x="1" y="2793"/>
                  </a:lnTo>
                  <a:lnTo>
                    <a:pt x="2782" y="2793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478339" y="4170347"/>
              <a:ext cx="126204" cy="55405"/>
            </a:xfrm>
            <a:custGeom>
              <a:rect b="b" l="l" r="r" t="t"/>
              <a:pathLst>
                <a:path extrusionOk="0" h="2794" w="5575">
                  <a:moveTo>
                    <a:pt x="2793" y="1"/>
                  </a:moveTo>
                  <a:lnTo>
                    <a:pt x="0" y="2793"/>
                  </a:lnTo>
                  <a:lnTo>
                    <a:pt x="2782" y="2793"/>
                  </a:lnTo>
                  <a:lnTo>
                    <a:pt x="55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557977" y="4170347"/>
              <a:ext cx="126068" cy="55405"/>
            </a:xfrm>
            <a:custGeom>
              <a:rect b="b" l="l" r="r" t="t"/>
              <a:pathLst>
                <a:path extrusionOk="0" h="2794" w="5569">
                  <a:moveTo>
                    <a:pt x="2787" y="1"/>
                  </a:moveTo>
                  <a:lnTo>
                    <a:pt x="0" y="2793"/>
                  </a:lnTo>
                  <a:lnTo>
                    <a:pt x="2776" y="2793"/>
                  </a:lnTo>
                  <a:lnTo>
                    <a:pt x="55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3" name="Google Shape;883;p30"/>
          <p:cNvSpPr txBox="1"/>
          <p:nvPr>
            <p:ph type="title"/>
          </p:nvPr>
        </p:nvSpPr>
        <p:spPr>
          <a:xfrm>
            <a:off x="720000" y="350725"/>
            <a:ext cx="6505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884" name="Google Shape;884;p30"/>
          <p:cNvSpPr txBox="1"/>
          <p:nvPr>
            <p:ph idx="1" type="body"/>
          </p:nvPr>
        </p:nvSpPr>
        <p:spPr>
          <a:xfrm>
            <a:off x="722375" y="1211750"/>
            <a:ext cx="2838300" cy="3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1pPr>
            <a:lvl2pPr indent="-323850" lvl="1" marL="914400" rtl="0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4"/>
          <p:cNvGrpSpPr/>
          <p:nvPr/>
        </p:nvGrpSpPr>
        <p:grpSpPr>
          <a:xfrm>
            <a:off x="218962" y="280281"/>
            <a:ext cx="8706077" cy="4582939"/>
            <a:chOff x="218962" y="280281"/>
            <a:chExt cx="8706077" cy="4582939"/>
          </a:xfrm>
        </p:grpSpPr>
        <p:grpSp>
          <p:nvGrpSpPr>
            <p:cNvPr id="71" name="Google Shape;71;p4"/>
            <p:cNvGrpSpPr/>
            <p:nvPr/>
          </p:nvGrpSpPr>
          <p:grpSpPr>
            <a:xfrm>
              <a:off x="218962" y="280281"/>
              <a:ext cx="8706077" cy="4582939"/>
              <a:chOff x="218962" y="280281"/>
              <a:chExt cx="8706077" cy="4582939"/>
            </a:xfrm>
          </p:grpSpPr>
          <p:sp>
            <p:nvSpPr>
              <p:cNvPr id="72" name="Google Shape;72;p4"/>
              <p:cNvSpPr/>
              <p:nvPr/>
            </p:nvSpPr>
            <p:spPr>
              <a:xfrm>
                <a:off x="240057" y="385932"/>
                <a:ext cx="8568481" cy="4477288"/>
              </a:xfrm>
              <a:custGeom>
                <a:rect b="b" l="l" r="r" t="t"/>
                <a:pathLst>
                  <a:path extrusionOk="0" h="51998" w="99512">
                    <a:moveTo>
                      <a:pt x="90491" y="1"/>
                    </a:moveTo>
                    <a:lnTo>
                      <a:pt x="82550" y="8291"/>
                    </a:lnTo>
                    <a:lnTo>
                      <a:pt x="3088" y="8291"/>
                    </a:lnTo>
                    <a:lnTo>
                      <a:pt x="1" y="11776"/>
                    </a:lnTo>
                    <a:lnTo>
                      <a:pt x="1" y="32893"/>
                    </a:lnTo>
                    <a:lnTo>
                      <a:pt x="2520" y="34813"/>
                    </a:lnTo>
                    <a:lnTo>
                      <a:pt x="2520" y="46364"/>
                    </a:lnTo>
                    <a:lnTo>
                      <a:pt x="8220" y="51998"/>
                    </a:lnTo>
                    <a:lnTo>
                      <a:pt x="89711" y="51998"/>
                    </a:lnTo>
                    <a:lnTo>
                      <a:pt x="97718" y="44761"/>
                    </a:lnTo>
                    <a:lnTo>
                      <a:pt x="97718" y="18898"/>
                    </a:lnTo>
                    <a:lnTo>
                      <a:pt x="99512" y="17257"/>
                    </a:lnTo>
                    <a:lnTo>
                      <a:pt x="99512" y="2090"/>
                    </a:lnTo>
                    <a:lnTo>
                      <a:pt x="9740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8731044" y="1948823"/>
                <a:ext cx="193995" cy="190206"/>
              </a:xfrm>
              <a:custGeom>
                <a:rect b="b" l="l" r="r" t="t"/>
                <a:pathLst>
                  <a:path extrusionOk="0" fill="none" h="2209" w="2253">
                    <a:moveTo>
                      <a:pt x="2253" y="0"/>
                    </a:moveTo>
                    <a:lnTo>
                      <a:pt x="0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8731044" y="2107084"/>
                <a:ext cx="193995" cy="190206"/>
              </a:xfrm>
              <a:custGeom>
                <a:rect b="b" l="l" r="r" t="t"/>
                <a:pathLst>
                  <a:path extrusionOk="0" fill="none" h="2209" w="2253">
                    <a:moveTo>
                      <a:pt x="2253" y="0"/>
                    </a:moveTo>
                    <a:lnTo>
                      <a:pt x="0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8731044" y="2265345"/>
                <a:ext cx="193995" cy="190723"/>
              </a:xfrm>
              <a:custGeom>
                <a:rect b="b" l="l" r="r" t="t"/>
                <a:pathLst>
                  <a:path extrusionOk="0" fill="none" h="2215" w="2253">
                    <a:moveTo>
                      <a:pt x="2253" y="0"/>
                    </a:moveTo>
                    <a:lnTo>
                      <a:pt x="0" y="2214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8731044" y="2423606"/>
                <a:ext cx="193995" cy="190723"/>
              </a:xfrm>
              <a:custGeom>
                <a:rect b="b" l="l" r="r" t="t"/>
                <a:pathLst>
                  <a:path extrusionOk="0" fill="none" h="2215" w="2253">
                    <a:moveTo>
                      <a:pt x="2253" y="0"/>
                    </a:moveTo>
                    <a:lnTo>
                      <a:pt x="0" y="2214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8731044" y="2581781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8731044" y="2740042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8731044" y="2898303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8731044" y="3056564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8731044" y="3214825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8731044" y="3373086"/>
                <a:ext cx="193995" cy="190723"/>
              </a:xfrm>
              <a:custGeom>
                <a:rect b="b" l="l" r="r" t="t"/>
                <a:pathLst>
                  <a:path extrusionOk="0" fill="none" h="2215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8731044" y="3531864"/>
                <a:ext cx="193995" cy="190206"/>
              </a:xfrm>
              <a:custGeom>
                <a:rect b="b" l="l" r="r" t="t"/>
                <a:pathLst>
                  <a:path extrusionOk="0" fill="none" h="2209" w="2253">
                    <a:moveTo>
                      <a:pt x="2253" y="0"/>
                    </a:moveTo>
                    <a:lnTo>
                      <a:pt x="0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7982016" y="442330"/>
                <a:ext cx="752816" cy="1435198"/>
              </a:xfrm>
              <a:custGeom>
                <a:rect b="b" l="l" r="r" t="t"/>
                <a:pathLst>
                  <a:path extrusionOk="0" h="16668" w="8743">
                    <a:moveTo>
                      <a:pt x="824" y="0"/>
                    </a:moveTo>
                    <a:lnTo>
                      <a:pt x="0" y="944"/>
                    </a:lnTo>
                    <a:lnTo>
                      <a:pt x="6790" y="976"/>
                    </a:lnTo>
                    <a:lnTo>
                      <a:pt x="7805" y="2029"/>
                    </a:lnTo>
                    <a:lnTo>
                      <a:pt x="7805" y="16667"/>
                    </a:lnTo>
                    <a:lnTo>
                      <a:pt x="8743" y="15882"/>
                    </a:lnTo>
                    <a:lnTo>
                      <a:pt x="8743" y="1598"/>
                    </a:lnTo>
                    <a:lnTo>
                      <a:pt x="71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240057" y="280281"/>
                <a:ext cx="8684981" cy="1565303"/>
              </a:xfrm>
              <a:custGeom>
                <a:rect b="b" l="l" r="r" t="t"/>
                <a:pathLst>
                  <a:path extrusionOk="0" fill="none" h="18179" w="100865">
                    <a:moveTo>
                      <a:pt x="1" y="10488"/>
                    </a:moveTo>
                    <a:lnTo>
                      <a:pt x="1" y="2193"/>
                    </a:lnTo>
                    <a:lnTo>
                      <a:pt x="2193" y="1"/>
                    </a:lnTo>
                    <a:lnTo>
                      <a:pt x="97718" y="1"/>
                    </a:lnTo>
                    <a:lnTo>
                      <a:pt x="100865" y="2897"/>
                    </a:lnTo>
                    <a:lnTo>
                      <a:pt x="100865" y="18178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352769" y="1420053"/>
                <a:ext cx="199247" cy="2182331"/>
              </a:xfrm>
              <a:custGeom>
                <a:rect b="b" l="l" r="r" t="t"/>
                <a:pathLst>
                  <a:path extrusionOk="0" fill="none" h="25345" w="2314">
                    <a:moveTo>
                      <a:pt x="1" y="0"/>
                    </a:moveTo>
                    <a:lnTo>
                      <a:pt x="1" y="20256"/>
                    </a:lnTo>
                    <a:lnTo>
                      <a:pt x="2313" y="22023"/>
                    </a:lnTo>
                    <a:lnTo>
                      <a:pt x="2313" y="25344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5974392" y="4177049"/>
                <a:ext cx="2555252" cy="557099"/>
              </a:xfrm>
              <a:custGeom>
                <a:rect b="b" l="l" r="r" t="t"/>
                <a:pathLst>
                  <a:path extrusionOk="0" fill="none" h="6470" w="29676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218962" y="3405548"/>
                <a:ext cx="145173" cy="987022"/>
              </a:xfrm>
              <a:custGeom>
                <a:rect b="b" l="l" r="r" t="t"/>
                <a:pathLst>
                  <a:path extrusionOk="0" h="11463" w="1686">
                    <a:moveTo>
                      <a:pt x="966" y="0"/>
                    </a:moveTo>
                    <a:cubicBezTo>
                      <a:pt x="322" y="0"/>
                      <a:pt x="0" y="774"/>
                      <a:pt x="458" y="1227"/>
                    </a:cubicBezTo>
                    <a:cubicBezTo>
                      <a:pt x="605" y="1376"/>
                      <a:pt x="786" y="1442"/>
                      <a:pt x="964" y="1442"/>
                    </a:cubicBezTo>
                    <a:cubicBezTo>
                      <a:pt x="1332" y="1442"/>
                      <a:pt x="1686" y="1155"/>
                      <a:pt x="1686" y="720"/>
                    </a:cubicBezTo>
                    <a:cubicBezTo>
                      <a:pt x="1686" y="322"/>
                      <a:pt x="1364" y="0"/>
                      <a:pt x="966" y="0"/>
                    </a:cubicBezTo>
                    <a:close/>
                    <a:moveTo>
                      <a:pt x="975" y="3338"/>
                    </a:moveTo>
                    <a:cubicBezTo>
                      <a:pt x="972" y="3338"/>
                      <a:pt x="969" y="3338"/>
                      <a:pt x="966" y="3338"/>
                    </a:cubicBezTo>
                    <a:cubicBezTo>
                      <a:pt x="322" y="3338"/>
                      <a:pt x="0" y="4112"/>
                      <a:pt x="458" y="4565"/>
                    </a:cubicBezTo>
                    <a:cubicBezTo>
                      <a:pt x="605" y="4714"/>
                      <a:pt x="786" y="4780"/>
                      <a:pt x="964" y="4780"/>
                    </a:cubicBezTo>
                    <a:cubicBezTo>
                      <a:pt x="1332" y="4780"/>
                      <a:pt x="1686" y="4492"/>
                      <a:pt x="1686" y="4058"/>
                    </a:cubicBezTo>
                    <a:cubicBezTo>
                      <a:pt x="1686" y="3663"/>
                      <a:pt x="1369" y="3338"/>
                      <a:pt x="975" y="3338"/>
                    </a:cubicBezTo>
                    <a:close/>
                    <a:moveTo>
                      <a:pt x="966" y="6676"/>
                    </a:moveTo>
                    <a:cubicBezTo>
                      <a:pt x="322" y="6676"/>
                      <a:pt x="0" y="7455"/>
                      <a:pt x="458" y="7908"/>
                    </a:cubicBezTo>
                    <a:cubicBezTo>
                      <a:pt x="605" y="8054"/>
                      <a:pt x="785" y="8120"/>
                      <a:pt x="961" y="8120"/>
                    </a:cubicBezTo>
                    <a:cubicBezTo>
                      <a:pt x="1331" y="8120"/>
                      <a:pt x="1686" y="7833"/>
                      <a:pt x="1686" y="7401"/>
                    </a:cubicBezTo>
                    <a:cubicBezTo>
                      <a:pt x="1686" y="6997"/>
                      <a:pt x="1364" y="6676"/>
                      <a:pt x="966" y="6676"/>
                    </a:cubicBezTo>
                    <a:close/>
                    <a:moveTo>
                      <a:pt x="975" y="10019"/>
                    </a:moveTo>
                    <a:cubicBezTo>
                      <a:pt x="972" y="10019"/>
                      <a:pt x="969" y="10019"/>
                      <a:pt x="966" y="10019"/>
                    </a:cubicBezTo>
                    <a:cubicBezTo>
                      <a:pt x="322" y="10019"/>
                      <a:pt x="0" y="10793"/>
                      <a:pt x="453" y="11251"/>
                    </a:cubicBezTo>
                    <a:cubicBezTo>
                      <a:pt x="601" y="11397"/>
                      <a:pt x="782" y="11463"/>
                      <a:pt x="959" y="11463"/>
                    </a:cubicBezTo>
                    <a:cubicBezTo>
                      <a:pt x="1330" y="11463"/>
                      <a:pt x="1686" y="11175"/>
                      <a:pt x="1686" y="10739"/>
                    </a:cubicBezTo>
                    <a:cubicBezTo>
                      <a:pt x="1686" y="10344"/>
                      <a:pt x="1369" y="10019"/>
                      <a:pt x="975" y="1001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4"/>
            <p:cNvGrpSpPr/>
            <p:nvPr/>
          </p:nvGrpSpPr>
          <p:grpSpPr>
            <a:xfrm flipH="1">
              <a:off x="841951" y="4540816"/>
              <a:ext cx="2070886" cy="190826"/>
              <a:chOff x="5082777" y="4170347"/>
              <a:chExt cx="601268" cy="55405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7" name="Google Shape;97;p4"/>
          <p:cNvSpPr txBox="1"/>
          <p:nvPr>
            <p:ph idx="1" type="body"/>
          </p:nvPr>
        </p:nvSpPr>
        <p:spPr>
          <a:xfrm>
            <a:off x="820800" y="1477975"/>
            <a:ext cx="3751200" cy="29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98" name="Google Shape;98;p4"/>
          <p:cNvSpPr txBox="1"/>
          <p:nvPr>
            <p:ph type="title"/>
          </p:nvPr>
        </p:nvSpPr>
        <p:spPr>
          <a:xfrm>
            <a:off x="720000" y="350725"/>
            <a:ext cx="6505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0_1_1_1_1_1_1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31"/>
          <p:cNvGrpSpPr/>
          <p:nvPr/>
        </p:nvGrpSpPr>
        <p:grpSpPr>
          <a:xfrm>
            <a:off x="218962" y="280281"/>
            <a:ext cx="8706077" cy="4582939"/>
            <a:chOff x="218962" y="280281"/>
            <a:chExt cx="8706077" cy="4582939"/>
          </a:xfrm>
        </p:grpSpPr>
        <p:grpSp>
          <p:nvGrpSpPr>
            <p:cNvPr id="887" name="Google Shape;887;p31"/>
            <p:cNvGrpSpPr/>
            <p:nvPr/>
          </p:nvGrpSpPr>
          <p:grpSpPr>
            <a:xfrm>
              <a:off x="218962" y="280281"/>
              <a:ext cx="8706077" cy="4582939"/>
              <a:chOff x="218962" y="280281"/>
              <a:chExt cx="8706077" cy="4582939"/>
            </a:xfrm>
          </p:grpSpPr>
          <p:sp>
            <p:nvSpPr>
              <p:cNvPr id="888" name="Google Shape;888;p31"/>
              <p:cNvSpPr/>
              <p:nvPr/>
            </p:nvSpPr>
            <p:spPr>
              <a:xfrm>
                <a:off x="240057" y="385932"/>
                <a:ext cx="8568481" cy="4477288"/>
              </a:xfrm>
              <a:custGeom>
                <a:rect b="b" l="l" r="r" t="t"/>
                <a:pathLst>
                  <a:path extrusionOk="0" h="51998" w="99512">
                    <a:moveTo>
                      <a:pt x="90491" y="1"/>
                    </a:moveTo>
                    <a:lnTo>
                      <a:pt x="82550" y="8291"/>
                    </a:lnTo>
                    <a:lnTo>
                      <a:pt x="3088" y="8291"/>
                    </a:lnTo>
                    <a:lnTo>
                      <a:pt x="1" y="11776"/>
                    </a:lnTo>
                    <a:lnTo>
                      <a:pt x="1" y="32893"/>
                    </a:lnTo>
                    <a:lnTo>
                      <a:pt x="2520" y="34813"/>
                    </a:lnTo>
                    <a:lnTo>
                      <a:pt x="2520" y="46364"/>
                    </a:lnTo>
                    <a:lnTo>
                      <a:pt x="8220" y="51998"/>
                    </a:lnTo>
                    <a:lnTo>
                      <a:pt x="89711" y="51998"/>
                    </a:lnTo>
                    <a:lnTo>
                      <a:pt x="97718" y="44761"/>
                    </a:lnTo>
                    <a:lnTo>
                      <a:pt x="97718" y="18898"/>
                    </a:lnTo>
                    <a:lnTo>
                      <a:pt x="99512" y="17257"/>
                    </a:lnTo>
                    <a:lnTo>
                      <a:pt x="99512" y="2090"/>
                    </a:lnTo>
                    <a:lnTo>
                      <a:pt x="9740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1"/>
              <p:cNvSpPr/>
              <p:nvPr/>
            </p:nvSpPr>
            <p:spPr>
              <a:xfrm>
                <a:off x="8731044" y="1948823"/>
                <a:ext cx="193995" cy="190206"/>
              </a:xfrm>
              <a:custGeom>
                <a:rect b="b" l="l" r="r" t="t"/>
                <a:pathLst>
                  <a:path extrusionOk="0" fill="none" h="2209" w="2253">
                    <a:moveTo>
                      <a:pt x="2253" y="0"/>
                    </a:moveTo>
                    <a:lnTo>
                      <a:pt x="0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1"/>
              <p:cNvSpPr/>
              <p:nvPr/>
            </p:nvSpPr>
            <p:spPr>
              <a:xfrm>
                <a:off x="8731044" y="2107084"/>
                <a:ext cx="193995" cy="190206"/>
              </a:xfrm>
              <a:custGeom>
                <a:rect b="b" l="l" r="r" t="t"/>
                <a:pathLst>
                  <a:path extrusionOk="0" fill="none" h="2209" w="2253">
                    <a:moveTo>
                      <a:pt x="2253" y="0"/>
                    </a:moveTo>
                    <a:lnTo>
                      <a:pt x="0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1"/>
              <p:cNvSpPr/>
              <p:nvPr/>
            </p:nvSpPr>
            <p:spPr>
              <a:xfrm>
                <a:off x="8731044" y="2265345"/>
                <a:ext cx="193995" cy="190723"/>
              </a:xfrm>
              <a:custGeom>
                <a:rect b="b" l="l" r="r" t="t"/>
                <a:pathLst>
                  <a:path extrusionOk="0" fill="none" h="2215" w="2253">
                    <a:moveTo>
                      <a:pt x="2253" y="0"/>
                    </a:moveTo>
                    <a:lnTo>
                      <a:pt x="0" y="2214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31"/>
              <p:cNvSpPr/>
              <p:nvPr/>
            </p:nvSpPr>
            <p:spPr>
              <a:xfrm>
                <a:off x="8731044" y="2423606"/>
                <a:ext cx="193995" cy="190723"/>
              </a:xfrm>
              <a:custGeom>
                <a:rect b="b" l="l" r="r" t="t"/>
                <a:pathLst>
                  <a:path extrusionOk="0" fill="none" h="2215" w="2253">
                    <a:moveTo>
                      <a:pt x="2253" y="0"/>
                    </a:moveTo>
                    <a:lnTo>
                      <a:pt x="0" y="2214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31"/>
              <p:cNvSpPr/>
              <p:nvPr/>
            </p:nvSpPr>
            <p:spPr>
              <a:xfrm>
                <a:off x="8731044" y="2581781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31"/>
              <p:cNvSpPr/>
              <p:nvPr/>
            </p:nvSpPr>
            <p:spPr>
              <a:xfrm>
                <a:off x="8731044" y="2740042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31"/>
              <p:cNvSpPr/>
              <p:nvPr/>
            </p:nvSpPr>
            <p:spPr>
              <a:xfrm>
                <a:off x="8731044" y="2898303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31"/>
              <p:cNvSpPr/>
              <p:nvPr/>
            </p:nvSpPr>
            <p:spPr>
              <a:xfrm>
                <a:off x="8731044" y="3056564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31"/>
              <p:cNvSpPr/>
              <p:nvPr/>
            </p:nvSpPr>
            <p:spPr>
              <a:xfrm>
                <a:off x="8731044" y="3214825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31"/>
              <p:cNvSpPr/>
              <p:nvPr/>
            </p:nvSpPr>
            <p:spPr>
              <a:xfrm>
                <a:off x="8731044" y="3373086"/>
                <a:ext cx="193995" cy="190723"/>
              </a:xfrm>
              <a:custGeom>
                <a:rect b="b" l="l" r="r" t="t"/>
                <a:pathLst>
                  <a:path extrusionOk="0" fill="none" h="2215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31"/>
              <p:cNvSpPr/>
              <p:nvPr/>
            </p:nvSpPr>
            <p:spPr>
              <a:xfrm>
                <a:off x="8731044" y="3531864"/>
                <a:ext cx="193995" cy="190206"/>
              </a:xfrm>
              <a:custGeom>
                <a:rect b="b" l="l" r="r" t="t"/>
                <a:pathLst>
                  <a:path extrusionOk="0" fill="none" h="2209" w="2253">
                    <a:moveTo>
                      <a:pt x="2253" y="0"/>
                    </a:moveTo>
                    <a:lnTo>
                      <a:pt x="0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31"/>
              <p:cNvSpPr/>
              <p:nvPr/>
            </p:nvSpPr>
            <p:spPr>
              <a:xfrm>
                <a:off x="7982016" y="442330"/>
                <a:ext cx="752816" cy="1435198"/>
              </a:xfrm>
              <a:custGeom>
                <a:rect b="b" l="l" r="r" t="t"/>
                <a:pathLst>
                  <a:path extrusionOk="0" h="16668" w="8743">
                    <a:moveTo>
                      <a:pt x="824" y="0"/>
                    </a:moveTo>
                    <a:lnTo>
                      <a:pt x="0" y="944"/>
                    </a:lnTo>
                    <a:lnTo>
                      <a:pt x="6790" y="976"/>
                    </a:lnTo>
                    <a:lnTo>
                      <a:pt x="7805" y="2029"/>
                    </a:lnTo>
                    <a:lnTo>
                      <a:pt x="7805" y="16667"/>
                    </a:lnTo>
                    <a:lnTo>
                      <a:pt x="8743" y="15882"/>
                    </a:lnTo>
                    <a:lnTo>
                      <a:pt x="8743" y="1598"/>
                    </a:lnTo>
                    <a:lnTo>
                      <a:pt x="71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31"/>
              <p:cNvSpPr/>
              <p:nvPr/>
            </p:nvSpPr>
            <p:spPr>
              <a:xfrm>
                <a:off x="240057" y="280281"/>
                <a:ext cx="8684981" cy="1565303"/>
              </a:xfrm>
              <a:custGeom>
                <a:rect b="b" l="l" r="r" t="t"/>
                <a:pathLst>
                  <a:path extrusionOk="0" fill="none" h="18179" w="100865">
                    <a:moveTo>
                      <a:pt x="1" y="10488"/>
                    </a:moveTo>
                    <a:lnTo>
                      <a:pt x="1" y="2193"/>
                    </a:lnTo>
                    <a:lnTo>
                      <a:pt x="2193" y="1"/>
                    </a:lnTo>
                    <a:lnTo>
                      <a:pt x="97718" y="1"/>
                    </a:lnTo>
                    <a:lnTo>
                      <a:pt x="100865" y="2897"/>
                    </a:lnTo>
                    <a:lnTo>
                      <a:pt x="100865" y="18178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31"/>
              <p:cNvSpPr/>
              <p:nvPr/>
            </p:nvSpPr>
            <p:spPr>
              <a:xfrm>
                <a:off x="352769" y="1420053"/>
                <a:ext cx="199247" cy="2182331"/>
              </a:xfrm>
              <a:custGeom>
                <a:rect b="b" l="l" r="r" t="t"/>
                <a:pathLst>
                  <a:path extrusionOk="0" fill="none" h="25345" w="2314">
                    <a:moveTo>
                      <a:pt x="1" y="0"/>
                    </a:moveTo>
                    <a:lnTo>
                      <a:pt x="1" y="20256"/>
                    </a:lnTo>
                    <a:lnTo>
                      <a:pt x="2313" y="22023"/>
                    </a:lnTo>
                    <a:lnTo>
                      <a:pt x="2313" y="25344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31"/>
              <p:cNvSpPr/>
              <p:nvPr/>
            </p:nvSpPr>
            <p:spPr>
              <a:xfrm>
                <a:off x="5974392" y="4177049"/>
                <a:ext cx="2555252" cy="557099"/>
              </a:xfrm>
              <a:custGeom>
                <a:rect b="b" l="l" r="r" t="t"/>
                <a:pathLst>
                  <a:path extrusionOk="0" fill="none" h="6470" w="29676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31"/>
              <p:cNvSpPr/>
              <p:nvPr/>
            </p:nvSpPr>
            <p:spPr>
              <a:xfrm>
                <a:off x="218962" y="3405548"/>
                <a:ext cx="145173" cy="987022"/>
              </a:xfrm>
              <a:custGeom>
                <a:rect b="b" l="l" r="r" t="t"/>
                <a:pathLst>
                  <a:path extrusionOk="0" h="11463" w="1686">
                    <a:moveTo>
                      <a:pt x="966" y="0"/>
                    </a:moveTo>
                    <a:cubicBezTo>
                      <a:pt x="322" y="0"/>
                      <a:pt x="0" y="774"/>
                      <a:pt x="458" y="1227"/>
                    </a:cubicBezTo>
                    <a:cubicBezTo>
                      <a:pt x="605" y="1376"/>
                      <a:pt x="786" y="1442"/>
                      <a:pt x="964" y="1442"/>
                    </a:cubicBezTo>
                    <a:cubicBezTo>
                      <a:pt x="1332" y="1442"/>
                      <a:pt x="1686" y="1155"/>
                      <a:pt x="1686" y="720"/>
                    </a:cubicBezTo>
                    <a:cubicBezTo>
                      <a:pt x="1686" y="322"/>
                      <a:pt x="1364" y="0"/>
                      <a:pt x="966" y="0"/>
                    </a:cubicBezTo>
                    <a:close/>
                    <a:moveTo>
                      <a:pt x="975" y="3338"/>
                    </a:moveTo>
                    <a:cubicBezTo>
                      <a:pt x="972" y="3338"/>
                      <a:pt x="969" y="3338"/>
                      <a:pt x="966" y="3338"/>
                    </a:cubicBezTo>
                    <a:cubicBezTo>
                      <a:pt x="322" y="3338"/>
                      <a:pt x="0" y="4112"/>
                      <a:pt x="458" y="4565"/>
                    </a:cubicBezTo>
                    <a:cubicBezTo>
                      <a:pt x="605" y="4714"/>
                      <a:pt x="786" y="4780"/>
                      <a:pt x="964" y="4780"/>
                    </a:cubicBezTo>
                    <a:cubicBezTo>
                      <a:pt x="1332" y="4780"/>
                      <a:pt x="1686" y="4492"/>
                      <a:pt x="1686" y="4058"/>
                    </a:cubicBezTo>
                    <a:cubicBezTo>
                      <a:pt x="1686" y="3663"/>
                      <a:pt x="1369" y="3338"/>
                      <a:pt x="975" y="3338"/>
                    </a:cubicBezTo>
                    <a:close/>
                    <a:moveTo>
                      <a:pt x="966" y="6676"/>
                    </a:moveTo>
                    <a:cubicBezTo>
                      <a:pt x="322" y="6676"/>
                      <a:pt x="0" y="7455"/>
                      <a:pt x="458" y="7908"/>
                    </a:cubicBezTo>
                    <a:cubicBezTo>
                      <a:pt x="605" y="8054"/>
                      <a:pt x="785" y="8120"/>
                      <a:pt x="961" y="8120"/>
                    </a:cubicBezTo>
                    <a:cubicBezTo>
                      <a:pt x="1331" y="8120"/>
                      <a:pt x="1686" y="7833"/>
                      <a:pt x="1686" y="7401"/>
                    </a:cubicBezTo>
                    <a:cubicBezTo>
                      <a:pt x="1686" y="6997"/>
                      <a:pt x="1364" y="6676"/>
                      <a:pt x="966" y="6676"/>
                    </a:cubicBezTo>
                    <a:close/>
                    <a:moveTo>
                      <a:pt x="975" y="10019"/>
                    </a:moveTo>
                    <a:cubicBezTo>
                      <a:pt x="972" y="10019"/>
                      <a:pt x="969" y="10019"/>
                      <a:pt x="966" y="10019"/>
                    </a:cubicBezTo>
                    <a:cubicBezTo>
                      <a:pt x="322" y="10019"/>
                      <a:pt x="0" y="10793"/>
                      <a:pt x="453" y="11251"/>
                    </a:cubicBezTo>
                    <a:cubicBezTo>
                      <a:pt x="601" y="11397"/>
                      <a:pt x="782" y="11463"/>
                      <a:pt x="959" y="11463"/>
                    </a:cubicBezTo>
                    <a:cubicBezTo>
                      <a:pt x="1330" y="11463"/>
                      <a:pt x="1686" y="11175"/>
                      <a:pt x="1686" y="10739"/>
                    </a:cubicBezTo>
                    <a:cubicBezTo>
                      <a:pt x="1686" y="10344"/>
                      <a:pt x="1369" y="10019"/>
                      <a:pt x="975" y="1001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5" name="Google Shape;905;p31"/>
            <p:cNvGrpSpPr/>
            <p:nvPr/>
          </p:nvGrpSpPr>
          <p:grpSpPr>
            <a:xfrm flipH="1">
              <a:off x="841951" y="4540816"/>
              <a:ext cx="2070886" cy="190826"/>
              <a:chOff x="5082777" y="4170347"/>
              <a:chExt cx="601268" cy="55405"/>
            </a:xfrm>
          </p:grpSpPr>
          <p:sp>
            <p:nvSpPr>
              <p:cNvPr id="906" name="Google Shape;906;p31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31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31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31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31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31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31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13" name="Google Shape;913;p31"/>
          <p:cNvSpPr txBox="1"/>
          <p:nvPr>
            <p:ph idx="1" type="body"/>
          </p:nvPr>
        </p:nvSpPr>
        <p:spPr>
          <a:xfrm>
            <a:off x="720000" y="1206150"/>
            <a:ext cx="7701600" cy="32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1pPr>
            <a:lvl2pPr indent="-32385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14" name="Google Shape;914;p31"/>
          <p:cNvSpPr txBox="1"/>
          <p:nvPr>
            <p:ph type="title"/>
          </p:nvPr>
        </p:nvSpPr>
        <p:spPr>
          <a:xfrm>
            <a:off x="720000" y="350725"/>
            <a:ext cx="6505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0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oogle Shape;916;p32"/>
          <p:cNvGrpSpPr/>
          <p:nvPr/>
        </p:nvGrpSpPr>
        <p:grpSpPr>
          <a:xfrm>
            <a:off x="218962" y="280281"/>
            <a:ext cx="8706077" cy="4582939"/>
            <a:chOff x="218962" y="280281"/>
            <a:chExt cx="8706077" cy="4582939"/>
          </a:xfrm>
        </p:grpSpPr>
        <p:grpSp>
          <p:nvGrpSpPr>
            <p:cNvPr id="917" name="Google Shape;917;p32"/>
            <p:cNvGrpSpPr/>
            <p:nvPr/>
          </p:nvGrpSpPr>
          <p:grpSpPr>
            <a:xfrm>
              <a:off x="218962" y="280281"/>
              <a:ext cx="8706077" cy="4582939"/>
              <a:chOff x="218962" y="280281"/>
              <a:chExt cx="8706077" cy="4582939"/>
            </a:xfrm>
          </p:grpSpPr>
          <p:sp>
            <p:nvSpPr>
              <p:cNvPr id="918" name="Google Shape;918;p32"/>
              <p:cNvSpPr/>
              <p:nvPr/>
            </p:nvSpPr>
            <p:spPr>
              <a:xfrm>
                <a:off x="240057" y="385932"/>
                <a:ext cx="8568481" cy="4477288"/>
              </a:xfrm>
              <a:custGeom>
                <a:rect b="b" l="l" r="r" t="t"/>
                <a:pathLst>
                  <a:path extrusionOk="0" h="51998" w="99512">
                    <a:moveTo>
                      <a:pt x="90491" y="1"/>
                    </a:moveTo>
                    <a:lnTo>
                      <a:pt x="82550" y="8291"/>
                    </a:lnTo>
                    <a:lnTo>
                      <a:pt x="3088" y="8291"/>
                    </a:lnTo>
                    <a:lnTo>
                      <a:pt x="1" y="11776"/>
                    </a:lnTo>
                    <a:lnTo>
                      <a:pt x="1" y="32893"/>
                    </a:lnTo>
                    <a:lnTo>
                      <a:pt x="2520" y="34813"/>
                    </a:lnTo>
                    <a:lnTo>
                      <a:pt x="2520" y="46364"/>
                    </a:lnTo>
                    <a:lnTo>
                      <a:pt x="8220" y="51998"/>
                    </a:lnTo>
                    <a:lnTo>
                      <a:pt x="89711" y="51998"/>
                    </a:lnTo>
                    <a:lnTo>
                      <a:pt x="97718" y="44761"/>
                    </a:lnTo>
                    <a:lnTo>
                      <a:pt x="97718" y="18898"/>
                    </a:lnTo>
                    <a:lnTo>
                      <a:pt x="99512" y="17257"/>
                    </a:lnTo>
                    <a:lnTo>
                      <a:pt x="99512" y="2090"/>
                    </a:lnTo>
                    <a:lnTo>
                      <a:pt x="97401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32"/>
              <p:cNvSpPr/>
              <p:nvPr/>
            </p:nvSpPr>
            <p:spPr>
              <a:xfrm>
                <a:off x="8731044" y="1948823"/>
                <a:ext cx="193995" cy="190206"/>
              </a:xfrm>
              <a:custGeom>
                <a:rect b="b" l="l" r="r" t="t"/>
                <a:pathLst>
                  <a:path extrusionOk="0" fill="none" h="2209" w="2253">
                    <a:moveTo>
                      <a:pt x="2253" y="0"/>
                    </a:moveTo>
                    <a:lnTo>
                      <a:pt x="0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32"/>
              <p:cNvSpPr/>
              <p:nvPr/>
            </p:nvSpPr>
            <p:spPr>
              <a:xfrm>
                <a:off x="8731044" y="2107084"/>
                <a:ext cx="193995" cy="190206"/>
              </a:xfrm>
              <a:custGeom>
                <a:rect b="b" l="l" r="r" t="t"/>
                <a:pathLst>
                  <a:path extrusionOk="0" fill="none" h="2209" w="2253">
                    <a:moveTo>
                      <a:pt x="2253" y="0"/>
                    </a:moveTo>
                    <a:lnTo>
                      <a:pt x="0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32"/>
              <p:cNvSpPr/>
              <p:nvPr/>
            </p:nvSpPr>
            <p:spPr>
              <a:xfrm>
                <a:off x="8731044" y="2265345"/>
                <a:ext cx="193995" cy="190723"/>
              </a:xfrm>
              <a:custGeom>
                <a:rect b="b" l="l" r="r" t="t"/>
                <a:pathLst>
                  <a:path extrusionOk="0" fill="none" h="2215" w="2253">
                    <a:moveTo>
                      <a:pt x="2253" y="0"/>
                    </a:moveTo>
                    <a:lnTo>
                      <a:pt x="0" y="2214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32"/>
              <p:cNvSpPr/>
              <p:nvPr/>
            </p:nvSpPr>
            <p:spPr>
              <a:xfrm>
                <a:off x="8731044" y="2423606"/>
                <a:ext cx="193995" cy="190723"/>
              </a:xfrm>
              <a:custGeom>
                <a:rect b="b" l="l" r="r" t="t"/>
                <a:pathLst>
                  <a:path extrusionOk="0" fill="none" h="2215" w="2253">
                    <a:moveTo>
                      <a:pt x="2253" y="0"/>
                    </a:moveTo>
                    <a:lnTo>
                      <a:pt x="0" y="2214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32"/>
              <p:cNvSpPr/>
              <p:nvPr/>
            </p:nvSpPr>
            <p:spPr>
              <a:xfrm>
                <a:off x="8731044" y="2581781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32"/>
              <p:cNvSpPr/>
              <p:nvPr/>
            </p:nvSpPr>
            <p:spPr>
              <a:xfrm>
                <a:off x="8731044" y="2740042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32"/>
              <p:cNvSpPr/>
              <p:nvPr/>
            </p:nvSpPr>
            <p:spPr>
              <a:xfrm>
                <a:off x="8731044" y="2898303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32"/>
              <p:cNvSpPr/>
              <p:nvPr/>
            </p:nvSpPr>
            <p:spPr>
              <a:xfrm>
                <a:off x="8731044" y="3056564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32"/>
              <p:cNvSpPr/>
              <p:nvPr/>
            </p:nvSpPr>
            <p:spPr>
              <a:xfrm>
                <a:off x="8731044" y="3214825"/>
                <a:ext cx="193995" cy="190809"/>
              </a:xfrm>
              <a:custGeom>
                <a:rect b="b" l="l" r="r" t="t"/>
                <a:pathLst>
                  <a:path extrusionOk="0" fill="none" h="2216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32"/>
              <p:cNvSpPr/>
              <p:nvPr/>
            </p:nvSpPr>
            <p:spPr>
              <a:xfrm>
                <a:off x="8731044" y="3373086"/>
                <a:ext cx="193995" cy="190723"/>
              </a:xfrm>
              <a:custGeom>
                <a:rect b="b" l="l" r="r" t="t"/>
                <a:pathLst>
                  <a:path extrusionOk="0" fill="none" h="2215" w="2253">
                    <a:moveTo>
                      <a:pt x="2253" y="1"/>
                    </a:moveTo>
                    <a:lnTo>
                      <a:pt x="0" y="2215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32"/>
              <p:cNvSpPr/>
              <p:nvPr/>
            </p:nvSpPr>
            <p:spPr>
              <a:xfrm>
                <a:off x="8731044" y="3531864"/>
                <a:ext cx="193995" cy="190206"/>
              </a:xfrm>
              <a:custGeom>
                <a:rect b="b" l="l" r="r" t="t"/>
                <a:pathLst>
                  <a:path extrusionOk="0" fill="none" h="2209" w="2253">
                    <a:moveTo>
                      <a:pt x="2253" y="0"/>
                    </a:moveTo>
                    <a:lnTo>
                      <a:pt x="0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32"/>
              <p:cNvSpPr/>
              <p:nvPr/>
            </p:nvSpPr>
            <p:spPr>
              <a:xfrm>
                <a:off x="7982016" y="442330"/>
                <a:ext cx="752816" cy="1435198"/>
              </a:xfrm>
              <a:custGeom>
                <a:rect b="b" l="l" r="r" t="t"/>
                <a:pathLst>
                  <a:path extrusionOk="0" h="16668" w="8743">
                    <a:moveTo>
                      <a:pt x="824" y="0"/>
                    </a:moveTo>
                    <a:lnTo>
                      <a:pt x="0" y="944"/>
                    </a:lnTo>
                    <a:lnTo>
                      <a:pt x="6790" y="976"/>
                    </a:lnTo>
                    <a:lnTo>
                      <a:pt x="7805" y="2029"/>
                    </a:lnTo>
                    <a:lnTo>
                      <a:pt x="7805" y="16667"/>
                    </a:lnTo>
                    <a:lnTo>
                      <a:pt x="8743" y="15882"/>
                    </a:lnTo>
                    <a:lnTo>
                      <a:pt x="8743" y="1598"/>
                    </a:lnTo>
                    <a:lnTo>
                      <a:pt x="71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32"/>
              <p:cNvSpPr/>
              <p:nvPr/>
            </p:nvSpPr>
            <p:spPr>
              <a:xfrm>
                <a:off x="240057" y="280281"/>
                <a:ext cx="8684981" cy="1565303"/>
              </a:xfrm>
              <a:custGeom>
                <a:rect b="b" l="l" r="r" t="t"/>
                <a:pathLst>
                  <a:path extrusionOk="0" fill="none" h="18179" w="100865">
                    <a:moveTo>
                      <a:pt x="1" y="10488"/>
                    </a:moveTo>
                    <a:lnTo>
                      <a:pt x="1" y="2193"/>
                    </a:lnTo>
                    <a:lnTo>
                      <a:pt x="2193" y="1"/>
                    </a:lnTo>
                    <a:lnTo>
                      <a:pt x="97718" y="1"/>
                    </a:lnTo>
                    <a:lnTo>
                      <a:pt x="100865" y="2897"/>
                    </a:lnTo>
                    <a:lnTo>
                      <a:pt x="100865" y="18178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32"/>
              <p:cNvSpPr/>
              <p:nvPr/>
            </p:nvSpPr>
            <p:spPr>
              <a:xfrm>
                <a:off x="352769" y="1420053"/>
                <a:ext cx="199247" cy="2182331"/>
              </a:xfrm>
              <a:custGeom>
                <a:rect b="b" l="l" r="r" t="t"/>
                <a:pathLst>
                  <a:path extrusionOk="0" fill="none" h="25345" w="2314">
                    <a:moveTo>
                      <a:pt x="1" y="0"/>
                    </a:moveTo>
                    <a:lnTo>
                      <a:pt x="1" y="20256"/>
                    </a:lnTo>
                    <a:lnTo>
                      <a:pt x="2313" y="22023"/>
                    </a:lnTo>
                    <a:lnTo>
                      <a:pt x="2313" y="25344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32"/>
              <p:cNvSpPr/>
              <p:nvPr/>
            </p:nvSpPr>
            <p:spPr>
              <a:xfrm>
                <a:off x="5974392" y="4177049"/>
                <a:ext cx="2555252" cy="557099"/>
              </a:xfrm>
              <a:custGeom>
                <a:rect b="b" l="l" r="r" t="t"/>
                <a:pathLst>
                  <a:path extrusionOk="0" fill="none" h="6470" w="29676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32"/>
              <p:cNvSpPr/>
              <p:nvPr/>
            </p:nvSpPr>
            <p:spPr>
              <a:xfrm>
                <a:off x="218962" y="3405548"/>
                <a:ext cx="145173" cy="987022"/>
              </a:xfrm>
              <a:custGeom>
                <a:rect b="b" l="l" r="r" t="t"/>
                <a:pathLst>
                  <a:path extrusionOk="0" h="11463" w="1686">
                    <a:moveTo>
                      <a:pt x="966" y="0"/>
                    </a:moveTo>
                    <a:cubicBezTo>
                      <a:pt x="322" y="0"/>
                      <a:pt x="0" y="774"/>
                      <a:pt x="458" y="1227"/>
                    </a:cubicBezTo>
                    <a:cubicBezTo>
                      <a:pt x="605" y="1376"/>
                      <a:pt x="786" y="1442"/>
                      <a:pt x="964" y="1442"/>
                    </a:cubicBezTo>
                    <a:cubicBezTo>
                      <a:pt x="1332" y="1442"/>
                      <a:pt x="1686" y="1155"/>
                      <a:pt x="1686" y="720"/>
                    </a:cubicBezTo>
                    <a:cubicBezTo>
                      <a:pt x="1686" y="322"/>
                      <a:pt x="1364" y="0"/>
                      <a:pt x="966" y="0"/>
                    </a:cubicBezTo>
                    <a:close/>
                    <a:moveTo>
                      <a:pt x="975" y="3338"/>
                    </a:moveTo>
                    <a:cubicBezTo>
                      <a:pt x="972" y="3338"/>
                      <a:pt x="969" y="3338"/>
                      <a:pt x="966" y="3338"/>
                    </a:cubicBezTo>
                    <a:cubicBezTo>
                      <a:pt x="322" y="3338"/>
                      <a:pt x="0" y="4112"/>
                      <a:pt x="458" y="4565"/>
                    </a:cubicBezTo>
                    <a:cubicBezTo>
                      <a:pt x="605" y="4714"/>
                      <a:pt x="786" y="4780"/>
                      <a:pt x="964" y="4780"/>
                    </a:cubicBezTo>
                    <a:cubicBezTo>
                      <a:pt x="1332" y="4780"/>
                      <a:pt x="1686" y="4492"/>
                      <a:pt x="1686" y="4058"/>
                    </a:cubicBezTo>
                    <a:cubicBezTo>
                      <a:pt x="1686" y="3663"/>
                      <a:pt x="1369" y="3338"/>
                      <a:pt x="975" y="3338"/>
                    </a:cubicBezTo>
                    <a:close/>
                    <a:moveTo>
                      <a:pt x="966" y="6676"/>
                    </a:moveTo>
                    <a:cubicBezTo>
                      <a:pt x="322" y="6676"/>
                      <a:pt x="0" y="7455"/>
                      <a:pt x="458" y="7908"/>
                    </a:cubicBezTo>
                    <a:cubicBezTo>
                      <a:pt x="605" y="8054"/>
                      <a:pt x="785" y="8120"/>
                      <a:pt x="961" y="8120"/>
                    </a:cubicBezTo>
                    <a:cubicBezTo>
                      <a:pt x="1331" y="8120"/>
                      <a:pt x="1686" y="7833"/>
                      <a:pt x="1686" y="7401"/>
                    </a:cubicBezTo>
                    <a:cubicBezTo>
                      <a:pt x="1686" y="6997"/>
                      <a:pt x="1364" y="6676"/>
                      <a:pt x="966" y="6676"/>
                    </a:cubicBezTo>
                    <a:close/>
                    <a:moveTo>
                      <a:pt x="975" y="10019"/>
                    </a:moveTo>
                    <a:cubicBezTo>
                      <a:pt x="972" y="10019"/>
                      <a:pt x="969" y="10019"/>
                      <a:pt x="966" y="10019"/>
                    </a:cubicBezTo>
                    <a:cubicBezTo>
                      <a:pt x="322" y="10019"/>
                      <a:pt x="0" y="10793"/>
                      <a:pt x="453" y="11251"/>
                    </a:cubicBezTo>
                    <a:cubicBezTo>
                      <a:pt x="601" y="11397"/>
                      <a:pt x="782" y="11463"/>
                      <a:pt x="959" y="11463"/>
                    </a:cubicBezTo>
                    <a:cubicBezTo>
                      <a:pt x="1330" y="11463"/>
                      <a:pt x="1686" y="11175"/>
                      <a:pt x="1686" y="10739"/>
                    </a:cubicBezTo>
                    <a:cubicBezTo>
                      <a:pt x="1686" y="10344"/>
                      <a:pt x="1369" y="10019"/>
                      <a:pt x="975" y="1001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5" name="Google Shape;935;p32"/>
            <p:cNvGrpSpPr/>
            <p:nvPr/>
          </p:nvGrpSpPr>
          <p:grpSpPr>
            <a:xfrm flipH="1">
              <a:off x="841951" y="4540816"/>
              <a:ext cx="2070886" cy="190826"/>
              <a:chOff x="5082777" y="4170347"/>
              <a:chExt cx="601268" cy="55405"/>
            </a:xfrm>
          </p:grpSpPr>
          <p:sp>
            <p:nvSpPr>
              <p:cNvPr id="936" name="Google Shape;936;p32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32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32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32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32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32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32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43" name="Google Shape;943;p32"/>
          <p:cNvSpPr txBox="1"/>
          <p:nvPr>
            <p:ph type="title"/>
          </p:nvPr>
        </p:nvSpPr>
        <p:spPr>
          <a:xfrm>
            <a:off x="720000" y="350725"/>
            <a:ext cx="6505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_1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33"/>
          <p:cNvGrpSpPr/>
          <p:nvPr/>
        </p:nvGrpSpPr>
        <p:grpSpPr>
          <a:xfrm>
            <a:off x="218962" y="280281"/>
            <a:ext cx="8706077" cy="4582939"/>
            <a:chOff x="3411725" y="2957825"/>
            <a:chExt cx="2527750" cy="1330625"/>
          </a:xfrm>
        </p:grpSpPr>
        <p:sp>
          <p:nvSpPr>
            <p:cNvPr id="946" name="Google Shape;946;p33"/>
            <p:cNvSpPr/>
            <p:nvPr/>
          </p:nvSpPr>
          <p:spPr>
            <a:xfrm>
              <a:off x="3417850" y="2988500"/>
              <a:ext cx="2487800" cy="1299950"/>
            </a:xfrm>
            <a:custGeom>
              <a:rect b="b" l="l" r="r" t="t"/>
              <a:pathLst>
                <a:path extrusionOk="0" h="51998" w="99512">
                  <a:moveTo>
                    <a:pt x="90491" y="1"/>
                  </a:moveTo>
                  <a:lnTo>
                    <a:pt x="82550" y="8291"/>
                  </a:lnTo>
                  <a:lnTo>
                    <a:pt x="3088" y="8291"/>
                  </a:lnTo>
                  <a:lnTo>
                    <a:pt x="1" y="11776"/>
                  </a:lnTo>
                  <a:lnTo>
                    <a:pt x="1" y="32893"/>
                  </a:lnTo>
                  <a:lnTo>
                    <a:pt x="2520" y="34813"/>
                  </a:lnTo>
                  <a:lnTo>
                    <a:pt x="2520" y="46364"/>
                  </a:lnTo>
                  <a:lnTo>
                    <a:pt x="8220" y="51998"/>
                  </a:lnTo>
                  <a:lnTo>
                    <a:pt x="89711" y="51998"/>
                  </a:lnTo>
                  <a:lnTo>
                    <a:pt x="97718" y="44761"/>
                  </a:lnTo>
                  <a:lnTo>
                    <a:pt x="97718" y="18898"/>
                  </a:lnTo>
                  <a:lnTo>
                    <a:pt x="99512" y="17257"/>
                  </a:lnTo>
                  <a:lnTo>
                    <a:pt x="99512" y="2090"/>
                  </a:lnTo>
                  <a:lnTo>
                    <a:pt x="9740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5883150" y="3442275"/>
              <a:ext cx="56325" cy="55225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5883150" y="3488225"/>
              <a:ext cx="56325" cy="55225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5883150" y="3534175"/>
              <a:ext cx="56325" cy="55375"/>
            </a:xfrm>
            <a:custGeom>
              <a:rect b="b" l="l" r="r" t="t"/>
              <a:pathLst>
                <a:path extrusionOk="0" fill="none" h="2215" w="2253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5883150" y="3580125"/>
              <a:ext cx="56325" cy="55375"/>
            </a:xfrm>
            <a:custGeom>
              <a:rect b="b" l="l" r="r" t="t"/>
              <a:pathLst>
                <a:path extrusionOk="0" fill="none" h="2215" w="2253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5883150" y="3626050"/>
              <a:ext cx="56325" cy="55400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5883150" y="3672000"/>
              <a:ext cx="56325" cy="55400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5883150" y="3717950"/>
              <a:ext cx="56325" cy="55400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5883150" y="3763900"/>
              <a:ext cx="56325" cy="55400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5883150" y="3809850"/>
              <a:ext cx="56325" cy="55400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5883150" y="3855800"/>
              <a:ext cx="56325" cy="55375"/>
            </a:xfrm>
            <a:custGeom>
              <a:rect b="b" l="l" r="r" t="t"/>
              <a:pathLst>
                <a:path extrusionOk="0" fill="none" h="2215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5883150" y="3901900"/>
              <a:ext cx="56325" cy="55225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5665675" y="3004875"/>
              <a:ext cx="218575" cy="416700"/>
            </a:xfrm>
            <a:custGeom>
              <a:rect b="b" l="l" r="r" t="t"/>
              <a:pathLst>
                <a:path extrusionOk="0" h="16668" w="8743">
                  <a:moveTo>
                    <a:pt x="824" y="0"/>
                  </a:moveTo>
                  <a:lnTo>
                    <a:pt x="0" y="944"/>
                  </a:lnTo>
                  <a:lnTo>
                    <a:pt x="6790" y="976"/>
                  </a:lnTo>
                  <a:lnTo>
                    <a:pt x="7805" y="2029"/>
                  </a:lnTo>
                  <a:lnTo>
                    <a:pt x="7805" y="16667"/>
                  </a:lnTo>
                  <a:lnTo>
                    <a:pt x="8743" y="15882"/>
                  </a:lnTo>
                  <a:lnTo>
                    <a:pt x="8743" y="1598"/>
                  </a:lnTo>
                  <a:lnTo>
                    <a:pt x="7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3417850" y="2957825"/>
              <a:ext cx="2521625" cy="454475"/>
            </a:xfrm>
            <a:custGeom>
              <a:rect b="b" l="l" r="r" t="t"/>
              <a:pathLst>
                <a:path extrusionOk="0" fill="none" h="18179" w="100865">
                  <a:moveTo>
                    <a:pt x="1" y="10488"/>
                  </a:moveTo>
                  <a:lnTo>
                    <a:pt x="1" y="2193"/>
                  </a:lnTo>
                  <a:lnTo>
                    <a:pt x="2193" y="1"/>
                  </a:lnTo>
                  <a:lnTo>
                    <a:pt x="97718" y="1"/>
                  </a:lnTo>
                  <a:lnTo>
                    <a:pt x="100865" y="2897"/>
                  </a:lnTo>
                  <a:lnTo>
                    <a:pt x="100865" y="1817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3450575" y="3288750"/>
              <a:ext cx="57850" cy="633625"/>
            </a:xfrm>
            <a:custGeom>
              <a:rect b="b" l="l" r="r" t="t"/>
              <a:pathLst>
                <a:path extrusionOk="0" fill="none" h="25345" w="2314">
                  <a:moveTo>
                    <a:pt x="1" y="0"/>
                  </a:moveTo>
                  <a:lnTo>
                    <a:pt x="1" y="20256"/>
                  </a:lnTo>
                  <a:lnTo>
                    <a:pt x="2313" y="22023"/>
                  </a:lnTo>
                  <a:lnTo>
                    <a:pt x="2313" y="2534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5082775" y="4089225"/>
              <a:ext cx="741900" cy="161750"/>
            </a:xfrm>
            <a:custGeom>
              <a:rect b="b" l="l" r="r" t="t"/>
              <a:pathLst>
                <a:path extrusionOk="0" fill="none" h="6470" w="29676">
                  <a:moveTo>
                    <a:pt x="1" y="6469"/>
                  </a:moveTo>
                  <a:lnTo>
                    <a:pt x="22525" y="6469"/>
                  </a:lnTo>
                  <a:lnTo>
                    <a:pt x="29675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3411725" y="3865225"/>
              <a:ext cx="42150" cy="286575"/>
            </a:xfrm>
            <a:custGeom>
              <a:rect b="b" l="l" r="r" t="t"/>
              <a:pathLst>
                <a:path extrusionOk="0" h="11463" w="1686">
                  <a:moveTo>
                    <a:pt x="966" y="0"/>
                  </a:moveTo>
                  <a:cubicBezTo>
                    <a:pt x="322" y="0"/>
                    <a:pt x="0" y="774"/>
                    <a:pt x="458" y="1227"/>
                  </a:cubicBezTo>
                  <a:cubicBezTo>
                    <a:pt x="605" y="1376"/>
                    <a:pt x="786" y="1442"/>
                    <a:pt x="964" y="1442"/>
                  </a:cubicBezTo>
                  <a:cubicBezTo>
                    <a:pt x="1332" y="1442"/>
                    <a:pt x="1686" y="1155"/>
                    <a:pt x="1686" y="720"/>
                  </a:cubicBezTo>
                  <a:cubicBezTo>
                    <a:pt x="1686" y="322"/>
                    <a:pt x="1364" y="0"/>
                    <a:pt x="966" y="0"/>
                  </a:cubicBezTo>
                  <a:close/>
                  <a:moveTo>
                    <a:pt x="975" y="3338"/>
                  </a:moveTo>
                  <a:cubicBezTo>
                    <a:pt x="972" y="3338"/>
                    <a:pt x="969" y="3338"/>
                    <a:pt x="966" y="3338"/>
                  </a:cubicBezTo>
                  <a:cubicBezTo>
                    <a:pt x="322" y="3338"/>
                    <a:pt x="0" y="4112"/>
                    <a:pt x="458" y="4565"/>
                  </a:cubicBezTo>
                  <a:cubicBezTo>
                    <a:pt x="605" y="4714"/>
                    <a:pt x="786" y="4780"/>
                    <a:pt x="964" y="4780"/>
                  </a:cubicBezTo>
                  <a:cubicBezTo>
                    <a:pt x="1332" y="4780"/>
                    <a:pt x="1686" y="4492"/>
                    <a:pt x="1686" y="4058"/>
                  </a:cubicBezTo>
                  <a:cubicBezTo>
                    <a:pt x="1686" y="3663"/>
                    <a:pt x="1369" y="3338"/>
                    <a:pt x="975" y="3338"/>
                  </a:cubicBezTo>
                  <a:close/>
                  <a:moveTo>
                    <a:pt x="966" y="6676"/>
                  </a:moveTo>
                  <a:cubicBezTo>
                    <a:pt x="322" y="6676"/>
                    <a:pt x="0" y="7455"/>
                    <a:pt x="458" y="7908"/>
                  </a:cubicBezTo>
                  <a:cubicBezTo>
                    <a:pt x="605" y="8054"/>
                    <a:pt x="785" y="8120"/>
                    <a:pt x="961" y="8120"/>
                  </a:cubicBezTo>
                  <a:cubicBezTo>
                    <a:pt x="1331" y="8120"/>
                    <a:pt x="1686" y="7833"/>
                    <a:pt x="1686" y="7401"/>
                  </a:cubicBezTo>
                  <a:cubicBezTo>
                    <a:pt x="1686" y="6997"/>
                    <a:pt x="1364" y="6676"/>
                    <a:pt x="966" y="6676"/>
                  </a:cubicBezTo>
                  <a:close/>
                  <a:moveTo>
                    <a:pt x="975" y="10019"/>
                  </a:moveTo>
                  <a:cubicBezTo>
                    <a:pt x="972" y="10019"/>
                    <a:pt x="969" y="10019"/>
                    <a:pt x="966" y="10019"/>
                  </a:cubicBezTo>
                  <a:cubicBezTo>
                    <a:pt x="322" y="10019"/>
                    <a:pt x="0" y="10793"/>
                    <a:pt x="453" y="11251"/>
                  </a:cubicBezTo>
                  <a:cubicBezTo>
                    <a:pt x="601" y="11397"/>
                    <a:pt x="782" y="11463"/>
                    <a:pt x="959" y="11463"/>
                  </a:cubicBezTo>
                  <a:cubicBezTo>
                    <a:pt x="1330" y="11463"/>
                    <a:pt x="1686" y="11175"/>
                    <a:pt x="1686" y="10739"/>
                  </a:cubicBezTo>
                  <a:cubicBezTo>
                    <a:pt x="1686" y="10344"/>
                    <a:pt x="1369" y="10019"/>
                    <a:pt x="975" y="100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3" name="Google Shape;963;p33"/>
          <p:cNvSpPr txBox="1"/>
          <p:nvPr>
            <p:ph type="title"/>
          </p:nvPr>
        </p:nvSpPr>
        <p:spPr>
          <a:xfrm>
            <a:off x="720000" y="350725"/>
            <a:ext cx="6505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5" name="Google Shape;965;p34"/>
          <p:cNvGrpSpPr/>
          <p:nvPr/>
        </p:nvGrpSpPr>
        <p:grpSpPr>
          <a:xfrm>
            <a:off x="218926" y="280290"/>
            <a:ext cx="8706152" cy="4582774"/>
            <a:chOff x="233750" y="1422825"/>
            <a:chExt cx="2527625" cy="1330500"/>
          </a:xfrm>
        </p:grpSpPr>
        <p:sp>
          <p:nvSpPr>
            <p:cNvPr id="966" name="Google Shape;966;p34"/>
            <p:cNvSpPr/>
            <p:nvPr/>
          </p:nvSpPr>
          <p:spPr>
            <a:xfrm>
              <a:off x="239875" y="1453525"/>
              <a:ext cx="2487825" cy="1299800"/>
            </a:xfrm>
            <a:custGeom>
              <a:rect b="b" l="l" r="r" t="t"/>
              <a:pathLst>
                <a:path extrusionOk="0" h="51992" w="99513">
                  <a:moveTo>
                    <a:pt x="3088" y="0"/>
                  </a:moveTo>
                  <a:lnTo>
                    <a:pt x="1315" y="1653"/>
                  </a:lnTo>
                  <a:lnTo>
                    <a:pt x="1315" y="9986"/>
                  </a:lnTo>
                  <a:lnTo>
                    <a:pt x="1" y="11775"/>
                  </a:lnTo>
                  <a:lnTo>
                    <a:pt x="1" y="32892"/>
                  </a:lnTo>
                  <a:lnTo>
                    <a:pt x="2521" y="34807"/>
                  </a:lnTo>
                  <a:lnTo>
                    <a:pt x="2521" y="46363"/>
                  </a:lnTo>
                  <a:lnTo>
                    <a:pt x="8220" y="51992"/>
                  </a:lnTo>
                  <a:lnTo>
                    <a:pt x="89706" y="51992"/>
                  </a:lnTo>
                  <a:lnTo>
                    <a:pt x="97718" y="44760"/>
                  </a:lnTo>
                  <a:lnTo>
                    <a:pt x="97718" y="18898"/>
                  </a:lnTo>
                  <a:lnTo>
                    <a:pt x="99512" y="17256"/>
                  </a:lnTo>
                  <a:lnTo>
                    <a:pt x="99512" y="2083"/>
                  </a:lnTo>
                  <a:lnTo>
                    <a:pt x="9740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2705025" y="1907275"/>
              <a:ext cx="56350" cy="55250"/>
            </a:xfrm>
            <a:custGeom>
              <a:rect b="b" l="l" r="r" t="t"/>
              <a:pathLst>
                <a:path extrusionOk="0" fill="none" h="2210" w="2254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2705025" y="1953225"/>
              <a:ext cx="56350" cy="55250"/>
            </a:xfrm>
            <a:custGeom>
              <a:rect b="b" l="l" r="r" t="t"/>
              <a:pathLst>
                <a:path extrusionOk="0" fill="none" h="2210" w="2254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2705025" y="1999175"/>
              <a:ext cx="56350" cy="55250"/>
            </a:xfrm>
            <a:custGeom>
              <a:rect b="b" l="l" r="r" t="t"/>
              <a:pathLst>
                <a:path extrusionOk="0" fill="none" h="2210" w="2254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2705025" y="2045125"/>
              <a:ext cx="56350" cy="55250"/>
            </a:xfrm>
            <a:custGeom>
              <a:rect b="b" l="l" r="r" t="t"/>
              <a:pathLst>
                <a:path extrusionOk="0" fill="none" h="2210" w="2254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2705025" y="2091075"/>
              <a:ext cx="56350" cy="55250"/>
            </a:xfrm>
            <a:custGeom>
              <a:rect b="b" l="l" r="r" t="t"/>
              <a:pathLst>
                <a:path extrusionOk="0" fill="none" h="2210" w="2254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2705025" y="2137025"/>
              <a:ext cx="56350" cy="55250"/>
            </a:xfrm>
            <a:custGeom>
              <a:rect b="b" l="l" r="r" t="t"/>
              <a:pathLst>
                <a:path extrusionOk="0" fill="none" h="2210" w="2254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2705025" y="2182975"/>
              <a:ext cx="56350" cy="55250"/>
            </a:xfrm>
            <a:custGeom>
              <a:rect b="b" l="l" r="r" t="t"/>
              <a:pathLst>
                <a:path extrusionOk="0" fill="none" h="2210" w="2254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2705025" y="2228925"/>
              <a:ext cx="56350" cy="55225"/>
            </a:xfrm>
            <a:custGeom>
              <a:rect b="b" l="l" r="r" t="t"/>
              <a:pathLst>
                <a:path extrusionOk="0" fill="none" h="2209" w="2254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2705025" y="2274875"/>
              <a:ext cx="56350" cy="55225"/>
            </a:xfrm>
            <a:custGeom>
              <a:rect b="b" l="l" r="r" t="t"/>
              <a:pathLst>
                <a:path extrusionOk="0" fill="none" h="2209" w="2254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2705025" y="2320825"/>
              <a:ext cx="56350" cy="55225"/>
            </a:xfrm>
            <a:custGeom>
              <a:rect b="b" l="l" r="r" t="t"/>
              <a:pathLst>
                <a:path extrusionOk="0" fill="none" h="2209" w="2254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2705025" y="2366775"/>
              <a:ext cx="56350" cy="55225"/>
            </a:xfrm>
            <a:custGeom>
              <a:rect b="b" l="l" r="r" t="t"/>
              <a:pathLst>
                <a:path extrusionOk="0" fill="none" h="2209" w="2254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299200" y="1469875"/>
              <a:ext cx="2406950" cy="416700"/>
            </a:xfrm>
            <a:custGeom>
              <a:rect b="b" l="l" r="r" t="t"/>
              <a:pathLst>
                <a:path extrusionOk="0" h="16668" w="96278">
                  <a:moveTo>
                    <a:pt x="955" y="0"/>
                  </a:moveTo>
                  <a:lnTo>
                    <a:pt x="0" y="939"/>
                  </a:lnTo>
                  <a:lnTo>
                    <a:pt x="94330" y="971"/>
                  </a:lnTo>
                  <a:lnTo>
                    <a:pt x="95345" y="2024"/>
                  </a:lnTo>
                  <a:lnTo>
                    <a:pt x="95345" y="16668"/>
                  </a:lnTo>
                  <a:lnTo>
                    <a:pt x="96277" y="15877"/>
                  </a:lnTo>
                  <a:lnTo>
                    <a:pt x="96277" y="1593"/>
                  </a:lnTo>
                  <a:lnTo>
                    <a:pt x="946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239875" y="1422825"/>
              <a:ext cx="2521500" cy="454350"/>
            </a:xfrm>
            <a:custGeom>
              <a:rect b="b" l="l" r="r" t="t"/>
              <a:pathLst>
                <a:path extrusionOk="0" fill="none" h="18174" w="100860">
                  <a:moveTo>
                    <a:pt x="1" y="10489"/>
                  </a:moveTo>
                  <a:lnTo>
                    <a:pt x="1" y="2188"/>
                  </a:lnTo>
                  <a:lnTo>
                    <a:pt x="2188" y="1"/>
                  </a:lnTo>
                  <a:lnTo>
                    <a:pt x="97718" y="1"/>
                  </a:lnTo>
                  <a:lnTo>
                    <a:pt x="100859" y="2897"/>
                  </a:lnTo>
                  <a:lnTo>
                    <a:pt x="100859" y="18173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272475" y="1753750"/>
              <a:ext cx="57825" cy="633500"/>
            </a:xfrm>
            <a:custGeom>
              <a:rect b="b" l="l" r="r" t="t"/>
              <a:pathLst>
                <a:path extrusionOk="0" fill="none" h="25340" w="2313">
                  <a:moveTo>
                    <a:pt x="0" y="0"/>
                  </a:moveTo>
                  <a:lnTo>
                    <a:pt x="0" y="20256"/>
                  </a:lnTo>
                  <a:lnTo>
                    <a:pt x="2313" y="22018"/>
                  </a:lnTo>
                  <a:lnTo>
                    <a:pt x="2313" y="2533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1904675" y="2554100"/>
              <a:ext cx="741900" cy="161725"/>
            </a:xfrm>
            <a:custGeom>
              <a:rect b="b" l="l" r="r" t="t"/>
              <a:pathLst>
                <a:path extrusionOk="0" fill="none" h="6469" w="29676">
                  <a:moveTo>
                    <a:pt x="1" y="6469"/>
                  </a:moveTo>
                  <a:lnTo>
                    <a:pt x="22525" y="6469"/>
                  </a:lnTo>
                  <a:lnTo>
                    <a:pt x="29675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233750" y="2330075"/>
              <a:ext cx="42150" cy="286600"/>
            </a:xfrm>
            <a:custGeom>
              <a:rect b="b" l="l" r="r" t="t"/>
              <a:pathLst>
                <a:path extrusionOk="0" h="11464" w="1686">
                  <a:moveTo>
                    <a:pt x="966" y="1"/>
                  </a:moveTo>
                  <a:cubicBezTo>
                    <a:pt x="322" y="1"/>
                    <a:pt x="0" y="775"/>
                    <a:pt x="453" y="1234"/>
                  </a:cubicBezTo>
                  <a:cubicBezTo>
                    <a:pt x="599" y="1380"/>
                    <a:pt x="779" y="1445"/>
                    <a:pt x="956" y="1445"/>
                  </a:cubicBezTo>
                  <a:cubicBezTo>
                    <a:pt x="1328" y="1445"/>
                    <a:pt x="1686" y="1157"/>
                    <a:pt x="1686" y="721"/>
                  </a:cubicBezTo>
                  <a:cubicBezTo>
                    <a:pt x="1686" y="323"/>
                    <a:pt x="1364" y="1"/>
                    <a:pt x="966" y="1"/>
                  </a:cubicBezTo>
                  <a:close/>
                  <a:moveTo>
                    <a:pt x="966" y="3339"/>
                  </a:moveTo>
                  <a:cubicBezTo>
                    <a:pt x="322" y="3339"/>
                    <a:pt x="0" y="4119"/>
                    <a:pt x="453" y="4571"/>
                  </a:cubicBezTo>
                  <a:cubicBezTo>
                    <a:pt x="599" y="4717"/>
                    <a:pt x="779" y="4783"/>
                    <a:pt x="956" y="4783"/>
                  </a:cubicBezTo>
                  <a:cubicBezTo>
                    <a:pt x="1328" y="4783"/>
                    <a:pt x="1686" y="4495"/>
                    <a:pt x="1686" y="4059"/>
                  </a:cubicBezTo>
                  <a:cubicBezTo>
                    <a:pt x="1686" y="3660"/>
                    <a:pt x="1364" y="3339"/>
                    <a:pt x="966" y="3339"/>
                  </a:cubicBezTo>
                  <a:close/>
                  <a:moveTo>
                    <a:pt x="966" y="6676"/>
                  </a:moveTo>
                  <a:lnTo>
                    <a:pt x="966" y="6682"/>
                  </a:lnTo>
                  <a:cubicBezTo>
                    <a:pt x="322" y="6682"/>
                    <a:pt x="0" y="7456"/>
                    <a:pt x="453" y="7909"/>
                  </a:cubicBezTo>
                  <a:cubicBezTo>
                    <a:pt x="600" y="8058"/>
                    <a:pt x="782" y="8124"/>
                    <a:pt x="960" y="8124"/>
                  </a:cubicBezTo>
                  <a:cubicBezTo>
                    <a:pt x="1330" y="8124"/>
                    <a:pt x="1686" y="7836"/>
                    <a:pt x="1686" y="7402"/>
                  </a:cubicBezTo>
                  <a:cubicBezTo>
                    <a:pt x="1686" y="7004"/>
                    <a:pt x="1364" y="6676"/>
                    <a:pt x="966" y="6676"/>
                  </a:cubicBezTo>
                  <a:close/>
                  <a:moveTo>
                    <a:pt x="966" y="10014"/>
                  </a:moveTo>
                  <a:lnTo>
                    <a:pt x="966" y="10020"/>
                  </a:lnTo>
                  <a:cubicBezTo>
                    <a:pt x="322" y="10020"/>
                    <a:pt x="0" y="10800"/>
                    <a:pt x="453" y="11252"/>
                  </a:cubicBezTo>
                  <a:cubicBezTo>
                    <a:pt x="599" y="11399"/>
                    <a:pt x="780" y="11464"/>
                    <a:pt x="957" y="11464"/>
                  </a:cubicBezTo>
                  <a:cubicBezTo>
                    <a:pt x="1328" y="11464"/>
                    <a:pt x="1686" y="11177"/>
                    <a:pt x="1686" y="10745"/>
                  </a:cubicBezTo>
                  <a:cubicBezTo>
                    <a:pt x="1686" y="10341"/>
                    <a:pt x="1364" y="10014"/>
                    <a:pt x="966" y="100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3" name="Google Shape;983;p34"/>
          <p:cNvSpPr txBox="1"/>
          <p:nvPr>
            <p:ph type="title"/>
          </p:nvPr>
        </p:nvSpPr>
        <p:spPr>
          <a:xfrm>
            <a:off x="4096035" y="1442325"/>
            <a:ext cx="36840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84" name="Google Shape;984;p34"/>
          <p:cNvSpPr txBox="1"/>
          <p:nvPr>
            <p:ph idx="1" type="subTitle"/>
          </p:nvPr>
        </p:nvSpPr>
        <p:spPr>
          <a:xfrm>
            <a:off x="4096035" y="2348765"/>
            <a:ext cx="36840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5" name="Google Shape;985;p34"/>
          <p:cNvSpPr txBox="1"/>
          <p:nvPr/>
        </p:nvSpPr>
        <p:spPr>
          <a:xfrm>
            <a:off x="4096035" y="3483977"/>
            <a:ext cx="3684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b="1" lang="pt-BR" sz="1200">
                <a:solidFill>
                  <a:schemeClr val="lt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pt-BR"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, including icons by </a:t>
            </a:r>
            <a:r>
              <a:rPr b="1" lang="pt-BR" sz="1200">
                <a:solidFill>
                  <a:schemeClr val="lt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pt-BR"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b="1" lang="pt-BR" sz="1200">
                <a:solidFill>
                  <a:schemeClr val="lt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7" name="Google Shape;987;p35"/>
          <p:cNvGrpSpPr/>
          <p:nvPr/>
        </p:nvGrpSpPr>
        <p:grpSpPr>
          <a:xfrm>
            <a:off x="218926" y="280290"/>
            <a:ext cx="8706152" cy="4582774"/>
            <a:chOff x="218926" y="280290"/>
            <a:chExt cx="8706152" cy="4582774"/>
          </a:xfrm>
        </p:grpSpPr>
        <p:grpSp>
          <p:nvGrpSpPr>
            <p:cNvPr id="988" name="Google Shape;988;p35"/>
            <p:cNvGrpSpPr/>
            <p:nvPr/>
          </p:nvGrpSpPr>
          <p:grpSpPr>
            <a:xfrm>
              <a:off x="218926" y="280290"/>
              <a:ext cx="8706152" cy="4582774"/>
              <a:chOff x="233750" y="1422825"/>
              <a:chExt cx="2527625" cy="1330500"/>
            </a:xfrm>
          </p:grpSpPr>
          <p:sp>
            <p:nvSpPr>
              <p:cNvPr id="989" name="Google Shape;989;p35"/>
              <p:cNvSpPr/>
              <p:nvPr/>
            </p:nvSpPr>
            <p:spPr>
              <a:xfrm>
                <a:off x="239875" y="1453525"/>
                <a:ext cx="2487825" cy="1299800"/>
              </a:xfrm>
              <a:custGeom>
                <a:rect b="b" l="l" r="r" t="t"/>
                <a:pathLst>
                  <a:path extrusionOk="0" h="51992" w="99513">
                    <a:moveTo>
                      <a:pt x="3088" y="0"/>
                    </a:moveTo>
                    <a:lnTo>
                      <a:pt x="1315" y="1653"/>
                    </a:lnTo>
                    <a:lnTo>
                      <a:pt x="1315" y="9986"/>
                    </a:lnTo>
                    <a:lnTo>
                      <a:pt x="1" y="11775"/>
                    </a:lnTo>
                    <a:lnTo>
                      <a:pt x="1" y="32892"/>
                    </a:lnTo>
                    <a:lnTo>
                      <a:pt x="2521" y="34807"/>
                    </a:lnTo>
                    <a:lnTo>
                      <a:pt x="2521" y="46363"/>
                    </a:lnTo>
                    <a:lnTo>
                      <a:pt x="8220" y="51992"/>
                    </a:lnTo>
                    <a:lnTo>
                      <a:pt x="89706" y="51992"/>
                    </a:lnTo>
                    <a:lnTo>
                      <a:pt x="97718" y="44760"/>
                    </a:lnTo>
                    <a:lnTo>
                      <a:pt x="97718" y="18898"/>
                    </a:lnTo>
                    <a:lnTo>
                      <a:pt x="99512" y="17256"/>
                    </a:lnTo>
                    <a:lnTo>
                      <a:pt x="99512" y="2083"/>
                    </a:lnTo>
                    <a:lnTo>
                      <a:pt x="97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35"/>
              <p:cNvSpPr/>
              <p:nvPr/>
            </p:nvSpPr>
            <p:spPr>
              <a:xfrm>
                <a:off x="2705025" y="19072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35"/>
              <p:cNvSpPr/>
              <p:nvPr/>
            </p:nvSpPr>
            <p:spPr>
              <a:xfrm>
                <a:off x="2705025" y="19532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35"/>
              <p:cNvSpPr/>
              <p:nvPr/>
            </p:nvSpPr>
            <p:spPr>
              <a:xfrm>
                <a:off x="2705025" y="19991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35"/>
              <p:cNvSpPr/>
              <p:nvPr/>
            </p:nvSpPr>
            <p:spPr>
              <a:xfrm>
                <a:off x="2705025" y="20451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35"/>
              <p:cNvSpPr/>
              <p:nvPr/>
            </p:nvSpPr>
            <p:spPr>
              <a:xfrm>
                <a:off x="2705025" y="20910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35"/>
              <p:cNvSpPr/>
              <p:nvPr/>
            </p:nvSpPr>
            <p:spPr>
              <a:xfrm>
                <a:off x="2705025" y="21370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35"/>
              <p:cNvSpPr/>
              <p:nvPr/>
            </p:nvSpPr>
            <p:spPr>
              <a:xfrm>
                <a:off x="2705025" y="21829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35"/>
              <p:cNvSpPr/>
              <p:nvPr/>
            </p:nvSpPr>
            <p:spPr>
              <a:xfrm>
                <a:off x="2705025" y="22289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35"/>
              <p:cNvSpPr/>
              <p:nvPr/>
            </p:nvSpPr>
            <p:spPr>
              <a:xfrm>
                <a:off x="2705025" y="22748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35"/>
              <p:cNvSpPr/>
              <p:nvPr/>
            </p:nvSpPr>
            <p:spPr>
              <a:xfrm>
                <a:off x="2705025" y="23208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35"/>
              <p:cNvSpPr/>
              <p:nvPr/>
            </p:nvSpPr>
            <p:spPr>
              <a:xfrm>
                <a:off x="2705025" y="23667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35"/>
              <p:cNvSpPr/>
              <p:nvPr/>
            </p:nvSpPr>
            <p:spPr>
              <a:xfrm>
                <a:off x="299200" y="1469875"/>
                <a:ext cx="2406950" cy="416700"/>
              </a:xfrm>
              <a:custGeom>
                <a:rect b="b" l="l" r="r" t="t"/>
                <a:pathLst>
                  <a:path extrusionOk="0" h="16668" w="96278">
                    <a:moveTo>
                      <a:pt x="955" y="0"/>
                    </a:moveTo>
                    <a:lnTo>
                      <a:pt x="0" y="939"/>
                    </a:lnTo>
                    <a:lnTo>
                      <a:pt x="94330" y="971"/>
                    </a:lnTo>
                    <a:lnTo>
                      <a:pt x="95345" y="2024"/>
                    </a:lnTo>
                    <a:lnTo>
                      <a:pt x="95345" y="16668"/>
                    </a:lnTo>
                    <a:lnTo>
                      <a:pt x="96277" y="15877"/>
                    </a:lnTo>
                    <a:lnTo>
                      <a:pt x="96277" y="1593"/>
                    </a:lnTo>
                    <a:lnTo>
                      <a:pt x="946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35"/>
              <p:cNvSpPr/>
              <p:nvPr/>
            </p:nvSpPr>
            <p:spPr>
              <a:xfrm>
                <a:off x="239875" y="1422825"/>
                <a:ext cx="2521500" cy="454350"/>
              </a:xfrm>
              <a:custGeom>
                <a:rect b="b" l="l" r="r" t="t"/>
                <a:pathLst>
                  <a:path extrusionOk="0" fill="none" h="18174" w="100860">
                    <a:moveTo>
                      <a:pt x="1" y="10489"/>
                    </a:moveTo>
                    <a:lnTo>
                      <a:pt x="1" y="2188"/>
                    </a:lnTo>
                    <a:lnTo>
                      <a:pt x="2188" y="1"/>
                    </a:lnTo>
                    <a:lnTo>
                      <a:pt x="97718" y="1"/>
                    </a:lnTo>
                    <a:lnTo>
                      <a:pt x="100859" y="2897"/>
                    </a:lnTo>
                    <a:lnTo>
                      <a:pt x="100859" y="18173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35"/>
              <p:cNvSpPr/>
              <p:nvPr/>
            </p:nvSpPr>
            <p:spPr>
              <a:xfrm>
                <a:off x="272475" y="1753750"/>
                <a:ext cx="57825" cy="633500"/>
              </a:xfrm>
              <a:custGeom>
                <a:rect b="b" l="l" r="r" t="t"/>
                <a:pathLst>
                  <a:path extrusionOk="0" fill="none" h="25340" w="2313">
                    <a:moveTo>
                      <a:pt x="0" y="0"/>
                    </a:moveTo>
                    <a:lnTo>
                      <a:pt x="0" y="20256"/>
                    </a:lnTo>
                    <a:lnTo>
                      <a:pt x="2313" y="22018"/>
                    </a:lnTo>
                    <a:lnTo>
                      <a:pt x="2313" y="2533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35"/>
              <p:cNvSpPr/>
              <p:nvPr/>
            </p:nvSpPr>
            <p:spPr>
              <a:xfrm>
                <a:off x="1904675" y="2554100"/>
                <a:ext cx="741900" cy="161725"/>
              </a:xfrm>
              <a:custGeom>
                <a:rect b="b" l="l" r="r" t="t"/>
                <a:pathLst>
                  <a:path extrusionOk="0" fill="none" h="6469" w="29676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35"/>
              <p:cNvSpPr/>
              <p:nvPr/>
            </p:nvSpPr>
            <p:spPr>
              <a:xfrm>
                <a:off x="233750" y="2330075"/>
                <a:ext cx="42150" cy="286600"/>
              </a:xfrm>
              <a:custGeom>
                <a:rect b="b" l="l" r="r" t="t"/>
                <a:pathLst>
                  <a:path extrusionOk="0" h="11464" w="1686">
                    <a:moveTo>
                      <a:pt x="966" y="1"/>
                    </a:moveTo>
                    <a:cubicBezTo>
                      <a:pt x="322" y="1"/>
                      <a:pt x="0" y="775"/>
                      <a:pt x="453" y="1234"/>
                    </a:cubicBezTo>
                    <a:cubicBezTo>
                      <a:pt x="599" y="1380"/>
                      <a:pt x="779" y="1445"/>
                      <a:pt x="956" y="1445"/>
                    </a:cubicBezTo>
                    <a:cubicBezTo>
                      <a:pt x="1328" y="1445"/>
                      <a:pt x="1686" y="1157"/>
                      <a:pt x="1686" y="721"/>
                    </a:cubicBezTo>
                    <a:cubicBezTo>
                      <a:pt x="1686" y="323"/>
                      <a:pt x="1364" y="1"/>
                      <a:pt x="966" y="1"/>
                    </a:cubicBezTo>
                    <a:close/>
                    <a:moveTo>
                      <a:pt x="966" y="3339"/>
                    </a:moveTo>
                    <a:cubicBezTo>
                      <a:pt x="322" y="3339"/>
                      <a:pt x="0" y="4119"/>
                      <a:pt x="453" y="4571"/>
                    </a:cubicBezTo>
                    <a:cubicBezTo>
                      <a:pt x="599" y="4717"/>
                      <a:pt x="779" y="4783"/>
                      <a:pt x="956" y="4783"/>
                    </a:cubicBezTo>
                    <a:cubicBezTo>
                      <a:pt x="1328" y="4783"/>
                      <a:pt x="1686" y="4495"/>
                      <a:pt x="1686" y="4059"/>
                    </a:cubicBezTo>
                    <a:cubicBezTo>
                      <a:pt x="1686" y="3660"/>
                      <a:pt x="1364" y="3339"/>
                      <a:pt x="966" y="3339"/>
                    </a:cubicBezTo>
                    <a:close/>
                    <a:moveTo>
                      <a:pt x="966" y="6676"/>
                    </a:moveTo>
                    <a:lnTo>
                      <a:pt x="966" y="6682"/>
                    </a:lnTo>
                    <a:cubicBezTo>
                      <a:pt x="322" y="6682"/>
                      <a:pt x="0" y="7456"/>
                      <a:pt x="453" y="7909"/>
                    </a:cubicBezTo>
                    <a:cubicBezTo>
                      <a:pt x="600" y="8058"/>
                      <a:pt x="782" y="8124"/>
                      <a:pt x="960" y="8124"/>
                    </a:cubicBezTo>
                    <a:cubicBezTo>
                      <a:pt x="1330" y="8124"/>
                      <a:pt x="1686" y="7836"/>
                      <a:pt x="1686" y="7402"/>
                    </a:cubicBezTo>
                    <a:cubicBezTo>
                      <a:pt x="1686" y="7004"/>
                      <a:pt x="1364" y="6676"/>
                      <a:pt x="966" y="6676"/>
                    </a:cubicBezTo>
                    <a:close/>
                    <a:moveTo>
                      <a:pt x="966" y="10014"/>
                    </a:moveTo>
                    <a:lnTo>
                      <a:pt x="966" y="10020"/>
                    </a:lnTo>
                    <a:cubicBezTo>
                      <a:pt x="322" y="10020"/>
                      <a:pt x="0" y="10800"/>
                      <a:pt x="453" y="11252"/>
                    </a:cubicBezTo>
                    <a:cubicBezTo>
                      <a:pt x="599" y="11399"/>
                      <a:pt x="780" y="11464"/>
                      <a:pt x="957" y="11464"/>
                    </a:cubicBezTo>
                    <a:cubicBezTo>
                      <a:pt x="1328" y="11464"/>
                      <a:pt x="1686" y="11177"/>
                      <a:pt x="1686" y="10745"/>
                    </a:cubicBezTo>
                    <a:cubicBezTo>
                      <a:pt x="1686" y="10341"/>
                      <a:pt x="1364" y="10014"/>
                      <a:pt x="966" y="100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6" name="Google Shape;1006;p35"/>
            <p:cNvGrpSpPr/>
            <p:nvPr/>
          </p:nvGrpSpPr>
          <p:grpSpPr>
            <a:xfrm>
              <a:off x="5974401" y="4456450"/>
              <a:ext cx="2070886" cy="190826"/>
              <a:chOff x="5082777" y="4170347"/>
              <a:chExt cx="601268" cy="55405"/>
            </a:xfrm>
          </p:grpSpPr>
          <p:sp>
            <p:nvSpPr>
              <p:cNvPr id="1007" name="Google Shape;1007;p35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35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35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35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35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35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35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Google Shape;1015;p36"/>
          <p:cNvGrpSpPr/>
          <p:nvPr/>
        </p:nvGrpSpPr>
        <p:grpSpPr>
          <a:xfrm>
            <a:off x="218926" y="280290"/>
            <a:ext cx="8706152" cy="4582774"/>
            <a:chOff x="233750" y="1422825"/>
            <a:chExt cx="2527625" cy="1330500"/>
          </a:xfrm>
        </p:grpSpPr>
        <p:sp>
          <p:nvSpPr>
            <p:cNvPr id="1016" name="Google Shape;1016;p36"/>
            <p:cNvSpPr/>
            <p:nvPr/>
          </p:nvSpPr>
          <p:spPr>
            <a:xfrm>
              <a:off x="239875" y="1453525"/>
              <a:ext cx="2487825" cy="1299800"/>
            </a:xfrm>
            <a:custGeom>
              <a:rect b="b" l="l" r="r" t="t"/>
              <a:pathLst>
                <a:path extrusionOk="0" h="51992" w="99513">
                  <a:moveTo>
                    <a:pt x="3088" y="0"/>
                  </a:moveTo>
                  <a:lnTo>
                    <a:pt x="1315" y="1653"/>
                  </a:lnTo>
                  <a:lnTo>
                    <a:pt x="1315" y="9986"/>
                  </a:lnTo>
                  <a:lnTo>
                    <a:pt x="1" y="11775"/>
                  </a:lnTo>
                  <a:lnTo>
                    <a:pt x="1" y="32892"/>
                  </a:lnTo>
                  <a:lnTo>
                    <a:pt x="2521" y="34807"/>
                  </a:lnTo>
                  <a:lnTo>
                    <a:pt x="2521" y="46363"/>
                  </a:lnTo>
                  <a:lnTo>
                    <a:pt x="8220" y="51992"/>
                  </a:lnTo>
                  <a:lnTo>
                    <a:pt x="89706" y="51992"/>
                  </a:lnTo>
                  <a:lnTo>
                    <a:pt x="97718" y="44760"/>
                  </a:lnTo>
                  <a:lnTo>
                    <a:pt x="97718" y="18898"/>
                  </a:lnTo>
                  <a:lnTo>
                    <a:pt x="99512" y="17256"/>
                  </a:lnTo>
                  <a:lnTo>
                    <a:pt x="99512" y="2083"/>
                  </a:lnTo>
                  <a:lnTo>
                    <a:pt x="97402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6"/>
            <p:cNvSpPr/>
            <p:nvPr/>
          </p:nvSpPr>
          <p:spPr>
            <a:xfrm>
              <a:off x="2705025" y="1907275"/>
              <a:ext cx="56350" cy="55250"/>
            </a:xfrm>
            <a:custGeom>
              <a:rect b="b" l="l" r="r" t="t"/>
              <a:pathLst>
                <a:path extrusionOk="0" fill="none" h="2210" w="2254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6"/>
            <p:cNvSpPr/>
            <p:nvPr/>
          </p:nvSpPr>
          <p:spPr>
            <a:xfrm>
              <a:off x="2705025" y="1953225"/>
              <a:ext cx="56350" cy="55250"/>
            </a:xfrm>
            <a:custGeom>
              <a:rect b="b" l="l" r="r" t="t"/>
              <a:pathLst>
                <a:path extrusionOk="0" fill="none" h="2210" w="2254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6"/>
            <p:cNvSpPr/>
            <p:nvPr/>
          </p:nvSpPr>
          <p:spPr>
            <a:xfrm>
              <a:off x="2705025" y="1999175"/>
              <a:ext cx="56350" cy="55250"/>
            </a:xfrm>
            <a:custGeom>
              <a:rect b="b" l="l" r="r" t="t"/>
              <a:pathLst>
                <a:path extrusionOk="0" fill="none" h="2210" w="2254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6"/>
            <p:cNvSpPr/>
            <p:nvPr/>
          </p:nvSpPr>
          <p:spPr>
            <a:xfrm>
              <a:off x="2705025" y="2045125"/>
              <a:ext cx="56350" cy="55250"/>
            </a:xfrm>
            <a:custGeom>
              <a:rect b="b" l="l" r="r" t="t"/>
              <a:pathLst>
                <a:path extrusionOk="0" fill="none" h="2210" w="2254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6"/>
            <p:cNvSpPr/>
            <p:nvPr/>
          </p:nvSpPr>
          <p:spPr>
            <a:xfrm>
              <a:off x="2705025" y="2091075"/>
              <a:ext cx="56350" cy="55250"/>
            </a:xfrm>
            <a:custGeom>
              <a:rect b="b" l="l" r="r" t="t"/>
              <a:pathLst>
                <a:path extrusionOk="0" fill="none" h="2210" w="2254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6"/>
            <p:cNvSpPr/>
            <p:nvPr/>
          </p:nvSpPr>
          <p:spPr>
            <a:xfrm>
              <a:off x="2705025" y="2137025"/>
              <a:ext cx="56350" cy="55250"/>
            </a:xfrm>
            <a:custGeom>
              <a:rect b="b" l="l" r="r" t="t"/>
              <a:pathLst>
                <a:path extrusionOk="0" fill="none" h="2210" w="2254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6"/>
            <p:cNvSpPr/>
            <p:nvPr/>
          </p:nvSpPr>
          <p:spPr>
            <a:xfrm>
              <a:off x="2705025" y="2182975"/>
              <a:ext cx="56350" cy="55250"/>
            </a:xfrm>
            <a:custGeom>
              <a:rect b="b" l="l" r="r" t="t"/>
              <a:pathLst>
                <a:path extrusionOk="0" fill="none" h="2210" w="2254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6"/>
            <p:cNvSpPr/>
            <p:nvPr/>
          </p:nvSpPr>
          <p:spPr>
            <a:xfrm>
              <a:off x="2705025" y="2228925"/>
              <a:ext cx="56350" cy="55225"/>
            </a:xfrm>
            <a:custGeom>
              <a:rect b="b" l="l" r="r" t="t"/>
              <a:pathLst>
                <a:path extrusionOk="0" fill="none" h="2209" w="2254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6"/>
            <p:cNvSpPr/>
            <p:nvPr/>
          </p:nvSpPr>
          <p:spPr>
            <a:xfrm>
              <a:off x="2705025" y="2274875"/>
              <a:ext cx="56350" cy="55225"/>
            </a:xfrm>
            <a:custGeom>
              <a:rect b="b" l="l" r="r" t="t"/>
              <a:pathLst>
                <a:path extrusionOk="0" fill="none" h="2209" w="2254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6"/>
            <p:cNvSpPr/>
            <p:nvPr/>
          </p:nvSpPr>
          <p:spPr>
            <a:xfrm>
              <a:off x="2705025" y="2320825"/>
              <a:ext cx="56350" cy="55225"/>
            </a:xfrm>
            <a:custGeom>
              <a:rect b="b" l="l" r="r" t="t"/>
              <a:pathLst>
                <a:path extrusionOk="0" fill="none" h="2209" w="2254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6"/>
            <p:cNvSpPr/>
            <p:nvPr/>
          </p:nvSpPr>
          <p:spPr>
            <a:xfrm>
              <a:off x="2705025" y="2366775"/>
              <a:ext cx="56350" cy="55225"/>
            </a:xfrm>
            <a:custGeom>
              <a:rect b="b" l="l" r="r" t="t"/>
              <a:pathLst>
                <a:path extrusionOk="0" fill="none" h="2209" w="2254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6"/>
            <p:cNvSpPr/>
            <p:nvPr/>
          </p:nvSpPr>
          <p:spPr>
            <a:xfrm>
              <a:off x="299200" y="1469875"/>
              <a:ext cx="2406950" cy="416700"/>
            </a:xfrm>
            <a:custGeom>
              <a:rect b="b" l="l" r="r" t="t"/>
              <a:pathLst>
                <a:path extrusionOk="0" h="16668" w="96278">
                  <a:moveTo>
                    <a:pt x="955" y="0"/>
                  </a:moveTo>
                  <a:lnTo>
                    <a:pt x="0" y="939"/>
                  </a:lnTo>
                  <a:lnTo>
                    <a:pt x="94330" y="971"/>
                  </a:lnTo>
                  <a:lnTo>
                    <a:pt x="95345" y="2024"/>
                  </a:lnTo>
                  <a:lnTo>
                    <a:pt x="95345" y="16668"/>
                  </a:lnTo>
                  <a:lnTo>
                    <a:pt x="96277" y="15877"/>
                  </a:lnTo>
                  <a:lnTo>
                    <a:pt x="96277" y="1593"/>
                  </a:lnTo>
                  <a:lnTo>
                    <a:pt x="946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6"/>
            <p:cNvSpPr/>
            <p:nvPr/>
          </p:nvSpPr>
          <p:spPr>
            <a:xfrm>
              <a:off x="239875" y="1422825"/>
              <a:ext cx="2521500" cy="454350"/>
            </a:xfrm>
            <a:custGeom>
              <a:rect b="b" l="l" r="r" t="t"/>
              <a:pathLst>
                <a:path extrusionOk="0" fill="none" h="18174" w="100860">
                  <a:moveTo>
                    <a:pt x="1" y="10489"/>
                  </a:moveTo>
                  <a:lnTo>
                    <a:pt x="1" y="2188"/>
                  </a:lnTo>
                  <a:lnTo>
                    <a:pt x="2188" y="1"/>
                  </a:lnTo>
                  <a:lnTo>
                    <a:pt x="97718" y="1"/>
                  </a:lnTo>
                  <a:lnTo>
                    <a:pt x="100859" y="2897"/>
                  </a:lnTo>
                  <a:lnTo>
                    <a:pt x="100859" y="18173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6"/>
            <p:cNvSpPr/>
            <p:nvPr/>
          </p:nvSpPr>
          <p:spPr>
            <a:xfrm>
              <a:off x="272475" y="1753750"/>
              <a:ext cx="57825" cy="633500"/>
            </a:xfrm>
            <a:custGeom>
              <a:rect b="b" l="l" r="r" t="t"/>
              <a:pathLst>
                <a:path extrusionOk="0" fill="none" h="25340" w="2313">
                  <a:moveTo>
                    <a:pt x="0" y="0"/>
                  </a:moveTo>
                  <a:lnTo>
                    <a:pt x="0" y="20256"/>
                  </a:lnTo>
                  <a:lnTo>
                    <a:pt x="2313" y="22018"/>
                  </a:lnTo>
                  <a:lnTo>
                    <a:pt x="2313" y="2533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6"/>
            <p:cNvSpPr/>
            <p:nvPr/>
          </p:nvSpPr>
          <p:spPr>
            <a:xfrm>
              <a:off x="1904675" y="2554100"/>
              <a:ext cx="741900" cy="161725"/>
            </a:xfrm>
            <a:custGeom>
              <a:rect b="b" l="l" r="r" t="t"/>
              <a:pathLst>
                <a:path extrusionOk="0" fill="none" h="6469" w="29676">
                  <a:moveTo>
                    <a:pt x="1" y="6469"/>
                  </a:moveTo>
                  <a:lnTo>
                    <a:pt x="22525" y="6469"/>
                  </a:lnTo>
                  <a:lnTo>
                    <a:pt x="29675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6"/>
            <p:cNvSpPr/>
            <p:nvPr/>
          </p:nvSpPr>
          <p:spPr>
            <a:xfrm>
              <a:off x="233750" y="2330075"/>
              <a:ext cx="42150" cy="286600"/>
            </a:xfrm>
            <a:custGeom>
              <a:rect b="b" l="l" r="r" t="t"/>
              <a:pathLst>
                <a:path extrusionOk="0" h="11464" w="1686">
                  <a:moveTo>
                    <a:pt x="966" y="1"/>
                  </a:moveTo>
                  <a:cubicBezTo>
                    <a:pt x="322" y="1"/>
                    <a:pt x="0" y="775"/>
                    <a:pt x="453" y="1234"/>
                  </a:cubicBezTo>
                  <a:cubicBezTo>
                    <a:pt x="599" y="1380"/>
                    <a:pt x="779" y="1445"/>
                    <a:pt x="956" y="1445"/>
                  </a:cubicBezTo>
                  <a:cubicBezTo>
                    <a:pt x="1328" y="1445"/>
                    <a:pt x="1686" y="1157"/>
                    <a:pt x="1686" y="721"/>
                  </a:cubicBezTo>
                  <a:cubicBezTo>
                    <a:pt x="1686" y="323"/>
                    <a:pt x="1364" y="1"/>
                    <a:pt x="966" y="1"/>
                  </a:cubicBezTo>
                  <a:close/>
                  <a:moveTo>
                    <a:pt x="966" y="3339"/>
                  </a:moveTo>
                  <a:cubicBezTo>
                    <a:pt x="322" y="3339"/>
                    <a:pt x="0" y="4119"/>
                    <a:pt x="453" y="4571"/>
                  </a:cubicBezTo>
                  <a:cubicBezTo>
                    <a:pt x="599" y="4717"/>
                    <a:pt x="779" y="4783"/>
                    <a:pt x="956" y="4783"/>
                  </a:cubicBezTo>
                  <a:cubicBezTo>
                    <a:pt x="1328" y="4783"/>
                    <a:pt x="1686" y="4495"/>
                    <a:pt x="1686" y="4059"/>
                  </a:cubicBezTo>
                  <a:cubicBezTo>
                    <a:pt x="1686" y="3660"/>
                    <a:pt x="1364" y="3339"/>
                    <a:pt x="966" y="3339"/>
                  </a:cubicBezTo>
                  <a:close/>
                  <a:moveTo>
                    <a:pt x="966" y="6676"/>
                  </a:moveTo>
                  <a:lnTo>
                    <a:pt x="966" y="6682"/>
                  </a:lnTo>
                  <a:cubicBezTo>
                    <a:pt x="322" y="6682"/>
                    <a:pt x="0" y="7456"/>
                    <a:pt x="453" y="7909"/>
                  </a:cubicBezTo>
                  <a:cubicBezTo>
                    <a:pt x="600" y="8058"/>
                    <a:pt x="782" y="8124"/>
                    <a:pt x="960" y="8124"/>
                  </a:cubicBezTo>
                  <a:cubicBezTo>
                    <a:pt x="1330" y="8124"/>
                    <a:pt x="1686" y="7836"/>
                    <a:pt x="1686" y="7402"/>
                  </a:cubicBezTo>
                  <a:cubicBezTo>
                    <a:pt x="1686" y="7004"/>
                    <a:pt x="1364" y="6676"/>
                    <a:pt x="966" y="6676"/>
                  </a:cubicBezTo>
                  <a:close/>
                  <a:moveTo>
                    <a:pt x="966" y="10014"/>
                  </a:moveTo>
                  <a:lnTo>
                    <a:pt x="966" y="10020"/>
                  </a:lnTo>
                  <a:cubicBezTo>
                    <a:pt x="322" y="10020"/>
                    <a:pt x="0" y="10800"/>
                    <a:pt x="453" y="11252"/>
                  </a:cubicBezTo>
                  <a:cubicBezTo>
                    <a:pt x="599" y="11399"/>
                    <a:pt x="780" y="11464"/>
                    <a:pt x="957" y="11464"/>
                  </a:cubicBezTo>
                  <a:cubicBezTo>
                    <a:pt x="1328" y="11464"/>
                    <a:pt x="1686" y="11177"/>
                    <a:pt x="1686" y="10745"/>
                  </a:cubicBezTo>
                  <a:cubicBezTo>
                    <a:pt x="1686" y="10341"/>
                    <a:pt x="1364" y="10014"/>
                    <a:pt x="966" y="100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1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35" name="Google Shape;1035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6" name="Google Shape;103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1">
  <p:cSld name="TITLE_AND_BODY_1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9" name="Google Shape;103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040" name="Google Shape;104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5"/>
          <p:cNvGrpSpPr/>
          <p:nvPr/>
        </p:nvGrpSpPr>
        <p:grpSpPr>
          <a:xfrm>
            <a:off x="218962" y="280281"/>
            <a:ext cx="8706077" cy="4582939"/>
            <a:chOff x="218962" y="280281"/>
            <a:chExt cx="8706077" cy="4582939"/>
          </a:xfrm>
        </p:grpSpPr>
        <p:sp>
          <p:nvSpPr>
            <p:cNvPr id="101" name="Google Shape;101;p5"/>
            <p:cNvSpPr/>
            <p:nvPr/>
          </p:nvSpPr>
          <p:spPr>
            <a:xfrm>
              <a:off x="240057" y="385932"/>
              <a:ext cx="8568481" cy="4477288"/>
            </a:xfrm>
            <a:custGeom>
              <a:rect b="b" l="l" r="r" t="t"/>
              <a:pathLst>
                <a:path extrusionOk="0" h="51998" w="99512">
                  <a:moveTo>
                    <a:pt x="90491" y="1"/>
                  </a:moveTo>
                  <a:lnTo>
                    <a:pt x="82550" y="8291"/>
                  </a:lnTo>
                  <a:lnTo>
                    <a:pt x="3088" y="8291"/>
                  </a:lnTo>
                  <a:lnTo>
                    <a:pt x="1" y="11776"/>
                  </a:lnTo>
                  <a:lnTo>
                    <a:pt x="1" y="32893"/>
                  </a:lnTo>
                  <a:lnTo>
                    <a:pt x="2520" y="34813"/>
                  </a:lnTo>
                  <a:lnTo>
                    <a:pt x="2520" y="46364"/>
                  </a:lnTo>
                  <a:lnTo>
                    <a:pt x="8220" y="51998"/>
                  </a:lnTo>
                  <a:lnTo>
                    <a:pt x="89711" y="51998"/>
                  </a:lnTo>
                  <a:lnTo>
                    <a:pt x="97718" y="44761"/>
                  </a:lnTo>
                  <a:lnTo>
                    <a:pt x="97718" y="18898"/>
                  </a:lnTo>
                  <a:lnTo>
                    <a:pt x="99512" y="17257"/>
                  </a:lnTo>
                  <a:lnTo>
                    <a:pt x="99512" y="2090"/>
                  </a:lnTo>
                  <a:lnTo>
                    <a:pt x="9740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8731044" y="1948823"/>
              <a:ext cx="193995" cy="190206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8731044" y="2107084"/>
              <a:ext cx="193995" cy="190206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8731044" y="2265345"/>
              <a:ext cx="193995" cy="190723"/>
            </a:xfrm>
            <a:custGeom>
              <a:rect b="b" l="l" r="r" t="t"/>
              <a:pathLst>
                <a:path extrusionOk="0" fill="none" h="2215" w="2253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8731044" y="2423606"/>
              <a:ext cx="193995" cy="190723"/>
            </a:xfrm>
            <a:custGeom>
              <a:rect b="b" l="l" r="r" t="t"/>
              <a:pathLst>
                <a:path extrusionOk="0" fill="none" h="2215" w="2253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8731044" y="2581781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8731044" y="2740042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8731044" y="2898303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8731044" y="3056564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8731044" y="3214825"/>
              <a:ext cx="193995" cy="190809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8731044" y="3373086"/>
              <a:ext cx="193995" cy="190723"/>
            </a:xfrm>
            <a:custGeom>
              <a:rect b="b" l="l" r="r" t="t"/>
              <a:pathLst>
                <a:path extrusionOk="0" fill="none" h="2215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8731044" y="3531864"/>
              <a:ext cx="193995" cy="190206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7982016" y="442330"/>
              <a:ext cx="752816" cy="1435198"/>
            </a:xfrm>
            <a:custGeom>
              <a:rect b="b" l="l" r="r" t="t"/>
              <a:pathLst>
                <a:path extrusionOk="0" h="16668" w="8743">
                  <a:moveTo>
                    <a:pt x="824" y="0"/>
                  </a:moveTo>
                  <a:lnTo>
                    <a:pt x="0" y="944"/>
                  </a:lnTo>
                  <a:lnTo>
                    <a:pt x="6790" y="976"/>
                  </a:lnTo>
                  <a:lnTo>
                    <a:pt x="7805" y="2029"/>
                  </a:lnTo>
                  <a:lnTo>
                    <a:pt x="7805" y="16667"/>
                  </a:lnTo>
                  <a:lnTo>
                    <a:pt x="8743" y="15882"/>
                  </a:lnTo>
                  <a:lnTo>
                    <a:pt x="8743" y="1598"/>
                  </a:lnTo>
                  <a:lnTo>
                    <a:pt x="7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240057" y="280281"/>
              <a:ext cx="8684981" cy="1565303"/>
            </a:xfrm>
            <a:custGeom>
              <a:rect b="b" l="l" r="r" t="t"/>
              <a:pathLst>
                <a:path extrusionOk="0" fill="none" h="18179" w="100865">
                  <a:moveTo>
                    <a:pt x="1" y="10488"/>
                  </a:moveTo>
                  <a:lnTo>
                    <a:pt x="1" y="2193"/>
                  </a:lnTo>
                  <a:lnTo>
                    <a:pt x="2193" y="1"/>
                  </a:lnTo>
                  <a:lnTo>
                    <a:pt x="97718" y="1"/>
                  </a:lnTo>
                  <a:lnTo>
                    <a:pt x="100865" y="2897"/>
                  </a:lnTo>
                  <a:lnTo>
                    <a:pt x="100865" y="1817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352769" y="1420053"/>
              <a:ext cx="199247" cy="2182331"/>
            </a:xfrm>
            <a:custGeom>
              <a:rect b="b" l="l" r="r" t="t"/>
              <a:pathLst>
                <a:path extrusionOk="0" fill="none" h="25345" w="2314">
                  <a:moveTo>
                    <a:pt x="1" y="0"/>
                  </a:moveTo>
                  <a:lnTo>
                    <a:pt x="1" y="20256"/>
                  </a:lnTo>
                  <a:lnTo>
                    <a:pt x="2313" y="22023"/>
                  </a:lnTo>
                  <a:lnTo>
                    <a:pt x="2313" y="2534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5974392" y="4177049"/>
              <a:ext cx="2555252" cy="557099"/>
            </a:xfrm>
            <a:custGeom>
              <a:rect b="b" l="l" r="r" t="t"/>
              <a:pathLst>
                <a:path extrusionOk="0" fill="none" h="6470" w="29676">
                  <a:moveTo>
                    <a:pt x="1" y="6469"/>
                  </a:moveTo>
                  <a:lnTo>
                    <a:pt x="22525" y="6469"/>
                  </a:lnTo>
                  <a:lnTo>
                    <a:pt x="29675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218962" y="3405548"/>
              <a:ext cx="145173" cy="987022"/>
            </a:xfrm>
            <a:custGeom>
              <a:rect b="b" l="l" r="r" t="t"/>
              <a:pathLst>
                <a:path extrusionOk="0" h="11463" w="1686">
                  <a:moveTo>
                    <a:pt x="966" y="0"/>
                  </a:moveTo>
                  <a:cubicBezTo>
                    <a:pt x="322" y="0"/>
                    <a:pt x="0" y="774"/>
                    <a:pt x="458" y="1227"/>
                  </a:cubicBezTo>
                  <a:cubicBezTo>
                    <a:pt x="605" y="1376"/>
                    <a:pt x="786" y="1442"/>
                    <a:pt x="964" y="1442"/>
                  </a:cubicBezTo>
                  <a:cubicBezTo>
                    <a:pt x="1332" y="1442"/>
                    <a:pt x="1686" y="1155"/>
                    <a:pt x="1686" y="720"/>
                  </a:cubicBezTo>
                  <a:cubicBezTo>
                    <a:pt x="1686" y="322"/>
                    <a:pt x="1364" y="0"/>
                    <a:pt x="966" y="0"/>
                  </a:cubicBezTo>
                  <a:close/>
                  <a:moveTo>
                    <a:pt x="975" y="3338"/>
                  </a:moveTo>
                  <a:cubicBezTo>
                    <a:pt x="972" y="3338"/>
                    <a:pt x="969" y="3338"/>
                    <a:pt x="966" y="3338"/>
                  </a:cubicBezTo>
                  <a:cubicBezTo>
                    <a:pt x="322" y="3338"/>
                    <a:pt x="0" y="4112"/>
                    <a:pt x="458" y="4565"/>
                  </a:cubicBezTo>
                  <a:cubicBezTo>
                    <a:pt x="605" y="4714"/>
                    <a:pt x="786" y="4780"/>
                    <a:pt x="964" y="4780"/>
                  </a:cubicBezTo>
                  <a:cubicBezTo>
                    <a:pt x="1332" y="4780"/>
                    <a:pt x="1686" y="4492"/>
                    <a:pt x="1686" y="4058"/>
                  </a:cubicBezTo>
                  <a:cubicBezTo>
                    <a:pt x="1686" y="3663"/>
                    <a:pt x="1369" y="3338"/>
                    <a:pt x="975" y="3338"/>
                  </a:cubicBezTo>
                  <a:close/>
                  <a:moveTo>
                    <a:pt x="966" y="6676"/>
                  </a:moveTo>
                  <a:cubicBezTo>
                    <a:pt x="322" y="6676"/>
                    <a:pt x="0" y="7455"/>
                    <a:pt x="458" y="7908"/>
                  </a:cubicBezTo>
                  <a:cubicBezTo>
                    <a:pt x="605" y="8054"/>
                    <a:pt x="785" y="8120"/>
                    <a:pt x="961" y="8120"/>
                  </a:cubicBezTo>
                  <a:cubicBezTo>
                    <a:pt x="1331" y="8120"/>
                    <a:pt x="1686" y="7833"/>
                    <a:pt x="1686" y="7401"/>
                  </a:cubicBezTo>
                  <a:cubicBezTo>
                    <a:pt x="1686" y="6997"/>
                    <a:pt x="1364" y="6676"/>
                    <a:pt x="966" y="6676"/>
                  </a:cubicBezTo>
                  <a:close/>
                  <a:moveTo>
                    <a:pt x="975" y="10019"/>
                  </a:moveTo>
                  <a:cubicBezTo>
                    <a:pt x="972" y="10019"/>
                    <a:pt x="969" y="10019"/>
                    <a:pt x="966" y="10019"/>
                  </a:cubicBezTo>
                  <a:cubicBezTo>
                    <a:pt x="322" y="10019"/>
                    <a:pt x="0" y="10793"/>
                    <a:pt x="453" y="11251"/>
                  </a:cubicBezTo>
                  <a:cubicBezTo>
                    <a:pt x="601" y="11397"/>
                    <a:pt x="782" y="11463"/>
                    <a:pt x="959" y="11463"/>
                  </a:cubicBezTo>
                  <a:cubicBezTo>
                    <a:pt x="1330" y="11463"/>
                    <a:pt x="1686" y="11175"/>
                    <a:pt x="1686" y="10739"/>
                  </a:cubicBezTo>
                  <a:cubicBezTo>
                    <a:pt x="1686" y="10344"/>
                    <a:pt x="1369" y="10019"/>
                    <a:pt x="975" y="100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" name="Google Shape;118;p5"/>
            <p:cNvGrpSpPr/>
            <p:nvPr/>
          </p:nvGrpSpPr>
          <p:grpSpPr>
            <a:xfrm>
              <a:off x="5974401" y="4456450"/>
              <a:ext cx="2070883" cy="190823"/>
              <a:chOff x="5974401" y="4456450"/>
              <a:chExt cx="2070883" cy="190823"/>
            </a:xfrm>
          </p:grpSpPr>
          <p:sp>
            <p:nvSpPr>
              <p:cNvPr id="119" name="Google Shape;119;p5"/>
              <p:cNvSpPr/>
              <p:nvPr/>
            </p:nvSpPr>
            <p:spPr>
              <a:xfrm>
                <a:off x="5974401" y="4456450"/>
                <a:ext cx="429991" cy="190823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6244010" y="4456450"/>
                <a:ext cx="430381" cy="190823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6514010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6788220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7062507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7336795" y="4456450"/>
                <a:ext cx="434669" cy="190823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7611083" y="4456450"/>
                <a:ext cx="434201" cy="190823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6" name="Google Shape;126;p5"/>
          <p:cNvSpPr txBox="1"/>
          <p:nvPr>
            <p:ph idx="1" type="subTitle"/>
          </p:nvPr>
        </p:nvSpPr>
        <p:spPr>
          <a:xfrm>
            <a:off x="1254788" y="2715300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127" name="Google Shape;127;p5"/>
          <p:cNvSpPr txBox="1"/>
          <p:nvPr>
            <p:ph idx="2" type="subTitle"/>
          </p:nvPr>
        </p:nvSpPr>
        <p:spPr>
          <a:xfrm>
            <a:off x="1254788" y="3086700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5"/>
          <p:cNvSpPr txBox="1"/>
          <p:nvPr>
            <p:ph idx="3" type="subTitle"/>
          </p:nvPr>
        </p:nvSpPr>
        <p:spPr>
          <a:xfrm>
            <a:off x="5112413" y="2715300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129" name="Google Shape;129;p5"/>
          <p:cNvSpPr txBox="1"/>
          <p:nvPr>
            <p:ph idx="4" type="subTitle"/>
          </p:nvPr>
        </p:nvSpPr>
        <p:spPr>
          <a:xfrm>
            <a:off x="5112413" y="3086700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5"/>
          <p:cNvSpPr txBox="1"/>
          <p:nvPr>
            <p:ph type="title"/>
          </p:nvPr>
        </p:nvSpPr>
        <p:spPr>
          <a:xfrm>
            <a:off x="720000" y="350725"/>
            <a:ext cx="6505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6"/>
          <p:cNvGrpSpPr/>
          <p:nvPr/>
        </p:nvGrpSpPr>
        <p:grpSpPr>
          <a:xfrm>
            <a:off x="218962" y="280281"/>
            <a:ext cx="8706077" cy="4582939"/>
            <a:chOff x="3411725" y="2957825"/>
            <a:chExt cx="2527750" cy="1330625"/>
          </a:xfrm>
        </p:grpSpPr>
        <p:sp>
          <p:nvSpPr>
            <p:cNvPr id="133" name="Google Shape;133;p6"/>
            <p:cNvSpPr/>
            <p:nvPr/>
          </p:nvSpPr>
          <p:spPr>
            <a:xfrm>
              <a:off x="3417850" y="2988500"/>
              <a:ext cx="2487800" cy="1299950"/>
            </a:xfrm>
            <a:custGeom>
              <a:rect b="b" l="l" r="r" t="t"/>
              <a:pathLst>
                <a:path extrusionOk="0" h="51998" w="99512">
                  <a:moveTo>
                    <a:pt x="90491" y="1"/>
                  </a:moveTo>
                  <a:lnTo>
                    <a:pt x="82550" y="8291"/>
                  </a:lnTo>
                  <a:lnTo>
                    <a:pt x="3088" y="8291"/>
                  </a:lnTo>
                  <a:lnTo>
                    <a:pt x="1" y="11776"/>
                  </a:lnTo>
                  <a:lnTo>
                    <a:pt x="1" y="32893"/>
                  </a:lnTo>
                  <a:lnTo>
                    <a:pt x="2520" y="34813"/>
                  </a:lnTo>
                  <a:lnTo>
                    <a:pt x="2520" y="46364"/>
                  </a:lnTo>
                  <a:lnTo>
                    <a:pt x="8220" y="51998"/>
                  </a:lnTo>
                  <a:lnTo>
                    <a:pt x="89711" y="51998"/>
                  </a:lnTo>
                  <a:lnTo>
                    <a:pt x="97718" y="44761"/>
                  </a:lnTo>
                  <a:lnTo>
                    <a:pt x="97718" y="18898"/>
                  </a:lnTo>
                  <a:lnTo>
                    <a:pt x="99512" y="17257"/>
                  </a:lnTo>
                  <a:lnTo>
                    <a:pt x="99512" y="2090"/>
                  </a:lnTo>
                  <a:lnTo>
                    <a:pt x="9740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5883150" y="3442275"/>
              <a:ext cx="56325" cy="55225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5883150" y="3488225"/>
              <a:ext cx="56325" cy="55225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5883150" y="3534175"/>
              <a:ext cx="56325" cy="55375"/>
            </a:xfrm>
            <a:custGeom>
              <a:rect b="b" l="l" r="r" t="t"/>
              <a:pathLst>
                <a:path extrusionOk="0" fill="none" h="2215" w="2253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5883150" y="3580125"/>
              <a:ext cx="56325" cy="55375"/>
            </a:xfrm>
            <a:custGeom>
              <a:rect b="b" l="l" r="r" t="t"/>
              <a:pathLst>
                <a:path extrusionOk="0" fill="none" h="2215" w="2253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5883150" y="3626050"/>
              <a:ext cx="56325" cy="55400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5883150" y="3672000"/>
              <a:ext cx="56325" cy="55400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5883150" y="3717950"/>
              <a:ext cx="56325" cy="55400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5883150" y="3763900"/>
              <a:ext cx="56325" cy="55400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5883150" y="3809850"/>
              <a:ext cx="56325" cy="55400"/>
            </a:xfrm>
            <a:custGeom>
              <a:rect b="b" l="l" r="r" t="t"/>
              <a:pathLst>
                <a:path extrusionOk="0" fill="none" h="2216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5883150" y="3855800"/>
              <a:ext cx="56325" cy="55375"/>
            </a:xfrm>
            <a:custGeom>
              <a:rect b="b" l="l" r="r" t="t"/>
              <a:pathLst>
                <a:path extrusionOk="0" fill="none" h="2215" w="2253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5883150" y="3901900"/>
              <a:ext cx="56325" cy="55225"/>
            </a:xfrm>
            <a:custGeom>
              <a:rect b="b" l="l" r="r" t="t"/>
              <a:pathLst>
                <a:path extrusionOk="0" fill="none" h="2209" w="2253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5665675" y="3004875"/>
              <a:ext cx="218575" cy="416700"/>
            </a:xfrm>
            <a:custGeom>
              <a:rect b="b" l="l" r="r" t="t"/>
              <a:pathLst>
                <a:path extrusionOk="0" h="16668" w="8743">
                  <a:moveTo>
                    <a:pt x="824" y="0"/>
                  </a:moveTo>
                  <a:lnTo>
                    <a:pt x="0" y="944"/>
                  </a:lnTo>
                  <a:lnTo>
                    <a:pt x="6790" y="976"/>
                  </a:lnTo>
                  <a:lnTo>
                    <a:pt x="7805" y="2029"/>
                  </a:lnTo>
                  <a:lnTo>
                    <a:pt x="7805" y="16667"/>
                  </a:lnTo>
                  <a:lnTo>
                    <a:pt x="8743" y="15882"/>
                  </a:lnTo>
                  <a:lnTo>
                    <a:pt x="8743" y="1598"/>
                  </a:lnTo>
                  <a:lnTo>
                    <a:pt x="7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3417850" y="2957825"/>
              <a:ext cx="2521625" cy="454475"/>
            </a:xfrm>
            <a:custGeom>
              <a:rect b="b" l="l" r="r" t="t"/>
              <a:pathLst>
                <a:path extrusionOk="0" fill="none" h="18179" w="100865">
                  <a:moveTo>
                    <a:pt x="1" y="10488"/>
                  </a:moveTo>
                  <a:lnTo>
                    <a:pt x="1" y="2193"/>
                  </a:lnTo>
                  <a:lnTo>
                    <a:pt x="2193" y="1"/>
                  </a:lnTo>
                  <a:lnTo>
                    <a:pt x="97718" y="1"/>
                  </a:lnTo>
                  <a:lnTo>
                    <a:pt x="100865" y="2897"/>
                  </a:lnTo>
                  <a:lnTo>
                    <a:pt x="100865" y="1817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3450575" y="3288750"/>
              <a:ext cx="57850" cy="633625"/>
            </a:xfrm>
            <a:custGeom>
              <a:rect b="b" l="l" r="r" t="t"/>
              <a:pathLst>
                <a:path extrusionOk="0" fill="none" h="25345" w="2314">
                  <a:moveTo>
                    <a:pt x="1" y="0"/>
                  </a:moveTo>
                  <a:lnTo>
                    <a:pt x="1" y="20256"/>
                  </a:lnTo>
                  <a:lnTo>
                    <a:pt x="2313" y="22023"/>
                  </a:lnTo>
                  <a:lnTo>
                    <a:pt x="2313" y="2534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5082775" y="4089225"/>
              <a:ext cx="741900" cy="161750"/>
            </a:xfrm>
            <a:custGeom>
              <a:rect b="b" l="l" r="r" t="t"/>
              <a:pathLst>
                <a:path extrusionOk="0" fill="none" h="6470" w="29676">
                  <a:moveTo>
                    <a:pt x="1" y="6469"/>
                  </a:moveTo>
                  <a:lnTo>
                    <a:pt x="22525" y="6469"/>
                  </a:lnTo>
                  <a:lnTo>
                    <a:pt x="29675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54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3411725" y="3865225"/>
              <a:ext cx="42150" cy="286575"/>
            </a:xfrm>
            <a:custGeom>
              <a:rect b="b" l="l" r="r" t="t"/>
              <a:pathLst>
                <a:path extrusionOk="0" h="11463" w="1686">
                  <a:moveTo>
                    <a:pt x="966" y="0"/>
                  </a:moveTo>
                  <a:cubicBezTo>
                    <a:pt x="322" y="0"/>
                    <a:pt x="0" y="774"/>
                    <a:pt x="458" y="1227"/>
                  </a:cubicBezTo>
                  <a:cubicBezTo>
                    <a:pt x="605" y="1376"/>
                    <a:pt x="786" y="1442"/>
                    <a:pt x="964" y="1442"/>
                  </a:cubicBezTo>
                  <a:cubicBezTo>
                    <a:pt x="1332" y="1442"/>
                    <a:pt x="1686" y="1155"/>
                    <a:pt x="1686" y="720"/>
                  </a:cubicBezTo>
                  <a:cubicBezTo>
                    <a:pt x="1686" y="322"/>
                    <a:pt x="1364" y="0"/>
                    <a:pt x="966" y="0"/>
                  </a:cubicBezTo>
                  <a:close/>
                  <a:moveTo>
                    <a:pt x="975" y="3338"/>
                  </a:moveTo>
                  <a:cubicBezTo>
                    <a:pt x="972" y="3338"/>
                    <a:pt x="969" y="3338"/>
                    <a:pt x="966" y="3338"/>
                  </a:cubicBezTo>
                  <a:cubicBezTo>
                    <a:pt x="322" y="3338"/>
                    <a:pt x="0" y="4112"/>
                    <a:pt x="458" y="4565"/>
                  </a:cubicBezTo>
                  <a:cubicBezTo>
                    <a:pt x="605" y="4714"/>
                    <a:pt x="786" y="4780"/>
                    <a:pt x="964" y="4780"/>
                  </a:cubicBezTo>
                  <a:cubicBezTo>
                    <a:pt x="1332" y="4780"/>
                    <a:pt x="1686" y="4492"/>
                    <a:pt x="1686" y="4058"/>
                  </a:cubicBezTo>
                  <a:cubicBezTo>
                    <a:pt x="1686" y="3663"/>
                    <a:pt x="1369" y="3338"/>
                    <a:pt x="975" y="3338"/>
                  </a:cubicBezTo>
                  <a:close/>
                  <a:moveTo>
                    <a:pt x="966" y="6676"/>
                  </a:moveTo>
                  <a:cubicBezTo>
                    <a:pt x="322" y="6676"/>
                    <a:pt x="0" y="7455"/>
                    <a:pt x="458" y="7908"/>
                  </a:cubicBezTo>
                  <a:cubicBezTo>
                    <a:pt x="605" y="8054"/>
                    <a:pt x="785" y="8120"/>
                    <a:pt x="961" y="8120"/>
                  </a:cubicBezTo>
                  <a:cubicBezTo>
                    <a:pt x="1331" y="8120"/>
                    <a:pt x="1686" y="7833"/>
                    <a:pt x="1686" y="7401"/>
                  </a:cubicBezTo>
                  <a:cubicBezTo>
                    <a:pt x="1686" y="6997"/>
                    <a:pt x="1364" y="6676"/>
                    <a:pt x="966" y="6676"/>
                  </a:cubicBezTo>
                  <a:close/>
                  <a:moveTo>
                    <a:pt x="975" y="10019"/>
                  </a:moveTo>
                  <a:cubicBezTo>
                    <a:pt x="972" y="10019"/>
                    <a:pt x="969" y="10019"/>
                    <a:pt x="966" y="10019"/>
                  </a:cubicBezTo>
                  <a:cubicBezTo>
                    <a:pt x="322" y="10019"/>
                    <a:pt x="0" y="10793"/>
                    <a:pt x="453" y="11251"/>
                  </a:cubicBezTo>
                  <a:cubicBezTo>
                    <a:pt x="601" y="11397"/>
                    <a:pt x="782" y="11463"/>
                    <a:pt x="959" y="11463"/>
                  </a:cubicBezTo>
                  <a:cubicBezTo>
                    <a:pt x="1330" y="11463"/>
                    <a:pt x="1686" y="11175"/>
                    <a:pt x="1686" y="10739"/>
                  </a:cubicBezTo>
                  <a:cubicBezTo>
                    <a:pt x="1686" y="10344"/>
                    <a:pt x="1369" y="10019"/>
                    <a:pt x="975" y="100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5082777" y="4170347"/>
              <a:ext cx="124846" cy="55405"/>
            </a:xfrm>
            <a:custGeom>
              <a:rect b="b" l="l" r="r" t="t"/>
              <a:pathLst>
                <a:path extrusionOk="0" h="2794" w="5515">
                  <a:moveTo>
                    <a:pt x="2793" y="1"/>
                  </a:moveTo>
                  <a:lnTo>
                    <a:pt x="0" y="2793"/>
                  </a:lnTo>
                  <a:lnTo>
                    <a:pt x="2722" y="2793"/>
                  </a:lnTo>
                  <a:lnTo>
                    <a:pt x="5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5161057" y="4170347"/>
              <a:ext cx="124959" cy="55405"/>
            </a:xfrm>
            <a:custGeom>
              <a:rect b="b" l="l" r="r" t="t"/>
              <a:pathLst>
                <a:path extrusionOk="0" h="2794" w="5520">
                  <a:moveTo>
                    <a:pt x="2798" y="1"/>
                  </a:moveTo>
                  <a:lnTo>
                    <a:pt x="0" y="2793"/>
                  </a:lnTo>
                  <a:lnTo>
                    <a:pt x="2727" y="2793"/>
                  </a:lnTo>
                  <a:lnTo>
                    <a:pt x="5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5239449" y="4170347"/>
              <a:ext cx="126204" cy="55405"/>
            </a:xfrm>
            <a:custGeom>
              <a:rect b="b" l="l" r="r" t="t"/>
              <a:pathLst>
                <a:path extrusionOk="0" h="2794" w="5575">
                  <a:moveTo>
                    <a:pt x="2793" y="1"/>
                  </a:moveTo>
                  <a:lnTo>
                    <a:pt x="0" y="2793"/>
                  </a:lnTo>
                  <a:lnTo>
                    <a:pt x="2782" y="2793"/>
                  </a:lnTo>
                  <a:lnTo>
                    <a:pt x="55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5319064" y="4170347"/>
              <a:ext cx="126204" cy="55405"/>
            </a:xfrm>
            <a:custGeom>
              <a:rect b="b" l="l" r="r" t="t"/>
              <a:pathLst>
                <a:path extrusionOk="0" h="2794" w="5575">
                  <a:moveTo>
                    <a:pt x="2793" y="1"/>
                  </a:moveTo>
                  <a:lnTo>
                    <a:pt x="1" y="2793"/>
                  </a:lnTo>
                  <a:lnTo>
                    <a:pt x="2782" y="2793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5398702" y="4170347"/>
              <a:ext cx="126204" cy="55405"/>
            </a:xfrm>
            <a:custGeom>
              <a:rect b="b" l="l" r="r" t="t"/>
              <a:pathLst>
                <a:path extrusionOk="0" h="2794" w="5575">
                  <a:moveTo>
                    <a:pt x="2793" y="1"/>
                  </a:moveTo>
                  <a:lnTo>
                    <a:pt x="1" y="2793"/>
                  </a:lnTo>
                  <a:lnTo>
                    <a:pt x="2782" y="2793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5478339" y="4170347"/>
              <a:ext cx="126204" cy="55405"/>
            </a:xfrm>
            <a:custGeom>
              <a:rect b="b" l="l" r="r" t="t"/>
              <a:pathLst>
                <a:path extrusionOk="0" h="2794" w="5575">
                  <a:moveTo>
                    <a:pt x="2793" y="1"/>
                  </a:moveTo>
                  <a:lnTo>
                    <a:pt x="0" y="2793"/>
                  </a:lnTo>
                  <a:lnTo>
                    <a:pt x="2782" y="2793"/>
                  </a:lnTo>
                  <a:lnTo>
                    <a:pt x="55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5557977" y="4170347"/>
              <a:ext cx="126068" cy="55405"/>
            </a:xfrm>
            <a:custGeom>
              <a:rect b="b" l="l" r="r" t="t"/>
              <a:pathLst>
                <a:path extrusionOk="0" h="2794" w="5569">
                  <a:moveTo>
                    <a:pt x="2787" y="1"/>
                  </a:moveTo>
                  <a:lnTo>
                    <a:pt x="0" y="2793"/>
                  </a:lnTo>
                  <a:lnTo>
                    <a:pt x="2776" y="2793"/>
                  </a:lnTo>
                  <a:lnTo>
                    <a:pt x="55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6"/>
          <p:cNvSpPr txBox="1"/>
          <p:nvPr>
            <p:ph type="title"/>
          </p:nvPr>
        </p:nvSpPr>
        <p:spPr>
          <a:xfrm>
            <a:off x="720000" y="350725"/>
            <a:ext cx="65058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7"/>
          <p:cNvGrpSpPr/>
          <p:nvPr/>
        </p:nvGrpSpPr>
        <p:grpSpPr>
          <a:xfrm>
            <a:off x="218926" y="280290"/>
            <a:ext cx="8706152" cy="4582774"/>
            <a:chOff x="218926" y="280290"/>
            <a:chExt cx="8706152" cy="4582774"/>
          </a:xfrm>
        </p:grpSpPr>
        <p:grpSp>
          <p:nvGrpSpPr>
            <p:cNvPr id="160" name="Google Shape;160;p7"/>
            <p:cNvGrpSpPr/>
            <p:nvPr/>
          </p:nvGrpSpPr>
          <p:grpSpPr>
            <a:xfrm>
              <a:off x="218926" y="280290"/>
              <a:ext cx="8706152" cy="4582774"/>
              <a:chOff x="233750" y="1422825"/>
              <a:chExt cx="2527625" cy="1330500"/>
            </a:xfrm>
          </p:grpSpPr>
          <p:sp>
            <p:nvSpPr>
              <p:cNvPr id="161" name="Google Shape;161;p7"/>
              <p:cNvSpPr/>
              <p:nvPr/>
            </p:nvSpPr>
            <p:spPr>
              <a:xfrm>
                <a:off x="239875" y="1453525"/>
                <a:ext cx="2487825" cy="1299800"/>
              </a:xfrm>
              <a:custGeom>
                <a:rect b="b" l="l" r="r" t="t"/>
                <a:pathLst>
                  <a:path extrusionOk="0" h="51992" w="99513">
                    <a:moveTo>
                      <a:pt x="3088" y="0"/>
                    </a:moveTo>
                    <a:lnTo>
                      <a:pt x="1315" y="1653"/>
                    </a:lnTo>
                    <a:lnTo>
                      <a:pt x="1315" y="9986"/>
                    </a:lnTo>
                    <a:lnTo>
                      <a:pt x="1" y="11775"/>
                    </a:lnTo>
                    <a:lnTo>
                      <a:pt x="1" y="32892"/>
                    </a:lnTo>
                    <a:lnTo>
                      <a:pt x="2521" y="34807"/>
                    </a:lnTo>
                    <a:lnTo>
                      <a:pt x="2521" y="46363"/>
                    </a:lnTo>
                    <a:lnTo>
                      <a:pt x="8220" y="51992"/>
                    </a:lnTo>
                    <a:lnTo>
                      <a:pt x="89706" y="51992"/>
                    </a:lnTo>
                    <a:lnTo>
                      <a:pt x="97718" y="44760"/>
                    </a:lnTo>
                    <a:lnTo>
                      <a:pt x="97718" y="18898"/>
                    </a:lnTo>
                    <a:lnTo>
                      <a:pt x="99512" y="17256"/>
                    </a:lnTo>
                    <a:lnTo>
                      <a:pt x="99512" y="2083"/>
                    </a:lnTo>
                    <a:lnTo>
                      <a:pt x="97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2705025" y="19072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2705025" y="19532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2705025" y="19991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2705025" y="20451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2705025" y="20910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2705025" y="21370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2705025" y="21829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7"/>
              <p:cNvSpPr/>
              <p:nvPr/>
            </p:nvSpPr>
            <p:spPr>
              <a:xfrm>
                <a:off x="2705025" y="22289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>
                <a:off x="2705025" y="22748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>
                <a:off x="2705025" y="23208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>
                <a:off x="2705025" y="23667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>
                <a:off x="299200" y="1469875"/>
                <a:ext cx="2406950" cy="416700"/>
              </a:xfrm>
              <a:custGeom>
                <a:rect b="b" l="l" r="r" t="t"/>
                <a:pathLst>
                  <a:path extrusionOk="0" h="16668" w="96278">
                    <a:moveTo>
                      <a:pt x="955" y="0"/>
                    </a:moveTo>
                    <a:lnTo>
                      <a:pt x="0" y="939"/>
                    </a:lnTo>
                    <a:lnTo>
                      <a:pt x="94330" y="971"/>
                    </a:lnTo>
                    <a:lnTo>
                      <a:pt x="95345" y="2024"/>
                    </a:lnTo>
                    <a:lnTo>
                      <a:pt x="95345" y="16668"/>
                    </a:lnTo>
                    <a:lnTo>
                      <a:pt x="96277" y="15877"/>
                    </a:lnTo>
                    <a:lnTo>
                      <a:pt x="96277" y="1593"/>
                    </a:lnTo>
                    <a:lnTo>
                      <a:pt x="946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7"/>
              <p:cNvSpPr/>
              <p:nvPr/>
            </p:nvSpPr>
            <p:spPr>
              <a:xfrm>
                <a:off x="239875" y="1422825"/>
                <a:ext cx="2521500" cy="454350"/>
              </a:xfrm>
              <a:custGeom>
                <a:rect b="b" l="l" r="r" t="t"/>
                <a:pathLst>
                  <a:path extrusionOk="0" fill="none" h="18174" w="100860">
                    <a:moveTo>
                      <a:pt x="1" y="10489"/>
                    </a:moveTo>
                    <a:lnTo>
                      <a:pt x="1" y="2188"/>
                    </a:lnTo>
                    <a:lnTo>
                      <a:pt x="2188" y="1"/>
                    </a:lnTo>
                    <a:lnTo>
                      <a:pt x="97718" y="1"/>
                    </a:lnTo>
                    <a:lnTo>
                      <a:pt x="100859" y="2897"/>
                    </a:lnTo>
                    <a:lnTo>
                      <a:pt x="100859" y="18173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7"/>
              <p:cNvSpPr/>
              <p:nvPr/>
            </p:nvSpPr>
            <p:spPr>
              <a:xfrm>
                <a:off x="272475" y="1753750"/>
                <a:ext cx="57825" cy="633500"/>
              </a:xfrm>
              <a:custGeom>
                <a:rect b="b" l="l" r="r" t="t"/>
                <a:pathLst>
                  <a:path extrusionOk="0" fill="none" h="25340" w="2313">
                    <a:moveTo>
                      <a:pt x="0" y="0"/>
                    </a:moveTo>
                    <a:lnTo>
                      <a:pt x="0" y="20256"/>
                    </a:lnTo>
                    <a:lnTo>
                      <a:pt x="2313" y="22018"/>
                    </a:lnTo>
                    <a:lnTo>
                      <a:pt x="2313" y="2533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1904675" y="2554100"/>
                <a:ext cx="741900" cy="161725"/>
              </a:xfrm>
              <a:custGeom>
                <a:rect b="b" l="l" r="r" t="t"/>
                <a:pathLst>
                  <a:path extrusionOk="0" fill="none" h="6469" w="29676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>
                <a:off x="233750" y="2330075"/>
                <a:ext cx="42150" cy="286600"/>
              </a:xfrm>
              <a:custGeom>
                <a:rect b="b" l="l" r="r" t="t"/>
                <a:pathLst>
                  <a:path extrusionOk="0" h="11464" w="1686">
                    <a:moveTo>
                      <a:pt x="966" y="1"/>
                    </a:moveTo>
                    <a:cubicBezTo>
                      <a:pt x="322" y="1"/>
                      <a:pt x="0" y="775"/>
                      <a:pt x="453" y="1234"/>
                    </a:cubicBezTo>
                    <a:cubicBezTo>
                      <a:pt x="599" y="1380"/>
                      <a:pt x="779" y="1445"/>
                      <a:pt x="956" y="1445"/>
                    </a:cubicBezTo>
                    <a:cubicBezTo>
                      <a:pt x="1328" y="1445"/>
                      <a:pt x="1686" y="1157"/>
                      <a:pt x="1686" y="721"/>
                    </a:cubicBezTo>
                    <a:cubicBezTo>
                      <a:pt x="1686" y="323"/>
                      <a:pt x="1364" y="1"/>
                      <a:pt x="966" y="1"/>
                    </a:cubicBezTo>
                    <a:close/>
                    <a:moveTo>
                      <a:pt x="966" y="3339"/>
                    </a:moveTo>
                    <a:cubicBezTo>
                      <a:pt x="322" y="3339"/>
                      <a:pt x="0" y="4119"/>
                      <a:pt x="453" y="4571"/>
                    </a:cubicBezTo>
                    <a:cubicBezTo>
                      <a:pt x="599" y="4717"/>
                      <a:pt x="779" y="4783"/>
                      <a:pt x="956" y="4783"/>
                    </a:cubicBezTo>
                    <a:cubicBezTo>
                      <a:pt x="1328" y="4783"/>
                      <a:pt x="1686" y="4495"/>
                      <a:pt x="1686" y="4059"/>
                    </a:cubicBezTo>
                    <a:cubicBezTo>
                      <a:pt x="1686" y="3660"/>
                      <a:pt x="1364" y="3339"/>
                      <a:pt x="966" y="3339"/>
                    </a:cubicBezTo>
                    <a:close/>
                    <a:moveTo>
                      <a:pt x="966" y="6676"/>
                    </a:moveTo>
                    <a:lnTo>
                      <a:pt x="966" y="6682"/>
                    </a:lnTo>
                    <a:cubicBezTo>
                      <a:pt x="322" y="6682"/>
                      <a:pt x="0" y="7456"/>
                      <a:pt x="453" y="7909"/>
                    </a:cubicBezTo>
                    <a:cubicBezTo>
                      <a:pt x="600" y="8058"/>
                      <a:pt x="782" y="8124"/>
                      <a:pt x="960" y="8124"/>
                    </a:cubicBezTo>
                    <a:cubicBezTo>
                      <a:pt x="1330" y="8124"/>
                      <a:pt x="1686" y="7836"/>
                      <a:pt x="1686" y="7402"/>
                    </a:cubicBezTo>
                    <a:cubicBezTo>
                      <a:pt x="1686" y="7004"/>
                      <a:pt x="1364" y="6676"/>
                      <a:pt x="966" y="6676"/>
                    </a:cubicBezTo>
                    <a:close/>
                    <a:moveTo>
                      <a:pt x="966" y="10014"/>
                    </a:moveTo>
                    <a:lnTo>
                      <a:pt x="966" y="10020"/>
                    </a:lnTo>
                    <a:cubicBezTo>
                      <a:pt x="322" y="10020"/>
                      <a:pt x="0" y="10800"/>
                      <a:pt x="453" y="11252"/>
                    </a:cubicBezTo>
                    <a:cubicBezTo>
                      <a:pt x="599" y="11399"/>
                      <a:pt x="780" y="11464"/>
                      <a:pt x="957" y="11464"/>
                    </a:cubicBezTo>
                    <a:cubicBezTo>
                      <a:pt x="1328" y="11464"/>
                      <a:pt x="1686" y="11177"/>
                      <a:pt x="1686" y="10745"/>
                    </a:cubicBezTo>
                    <a:cubicBezTo>
                      <a:pt x="1686" y="10341"/>
                      <a:pt x="1364" y="10014"/>
                      <a:pt x="966" y="100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7"/>
            <p:cNvGrpSpPr/>
            <p:nvPr/>
          </p:nvGrpSpPr>
          <p:grpSpPr>
            <a:xfrm>
              <a:off x="5974401" y="4456450"/>
              <a:ext cx="2070886" cy="190826"/>
              <a:chOff x="5082777" y="4170347"/>
              <a:chExt cx="601268" cy="55405"/>
            </a:xfrm>
          </p:grpSpPr>
          <p:sp>
            <p:nvSpPr>
              <p:cNvPr id="179" name="Google Shape;179;p7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7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7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6" name="Google Shape;186;p7"/>
          <p:cNvSpPr txBox="1"/>
          <p:nvPr>
            <p:ph idx="1" type="subTitle"/>
          </p:nvPr>
        </p:nvSpPr>
        <p:spPr>
          <a:xfrm>
            <a:off x="1374244" y="2599635"/>
            <a:ext cx="28152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" name="Google Shape;187;p7"/>
          <p:cNvSpPr txBox="1"/>
          <p:nvPr>
            <p:ph type="title"/>
          </p:nvPr>
        </p:nvSpPr>
        <p:spPr>
          <a:xfrm>
            <a:off x="1374244" y="1398123"/>
            <a:ext cx="2815200" cy="11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8"/>
          <p:cNvGrpSpPr/>
          <p:nvPr/>
        </p:nvGrpSpPr>
        <p:grpSpPr>
          <a:xfrm>
            <a:off x="218926" y="280290"/>
            <a:ext cx="8706152" cy="4582774"/>
            <a:chOff x="218926" y="280290"/>
            <a:chExt cx="8706152" cy="4582774"/>
          </a:xfrm>
        </p:grpSpPr>
        <p:grpSp>
          <p:nvGrpSpPr>
            <p:cNvPr id="190" name="Google Shape;190;p8"/>
            <p:cNvGrpSpPr/>
            <p:nvPr/>
          </p:nvGrpSpPr>
          <p:grpSpPr>
            <a:xfrm>
              <a:off x="218926" y="280290"/>
              <a:ext cx="8706152" cy="4582774"/>
              <a:chOff x="233750" y="1422825"/>
              <a:chExt cx="2527625" cy="1330500"/>
            </a:xfrm>
          </p:grpSpPr>
          <p:sp>
            <p:nvSpPr>
              <p:cNvPr id="191" name="Google Shape;191;p8"/>
              <p:cNvSpPr/>
              <p:nvPr/>
            </p:nvSpPr>
            <p:spPr>
              <a:xfrm>
                <a:off x="239875" y="1453525"/>
                <a:ext cx="2487825" cy="1299800"/>
              </a:xfrm>
              <a:custGeom>
                <a:rect b="b" l="l" r="r" t="t"/>
                <a:pathLst>
                  <a:path extrusionOk="0" h="51992" w="99513">
                    <a:moveTo>
                      <a:pt x="3088" y="0"/>
                    </a:moveTo>
                    <a:lnTo>
                      <a:pt x="1315" y="1653"/>
                    </a:lnTo>
                    <a:lnTo>
                      <a:pt x="1315" y="9986"/>
                    </a:lnTo>
                    <a:lnTo>
                      <a:pt x="1" y="11775"/>
                    </a:lnTo>
                    <a:lnTo>
                      <a:pt x="1" y="32892"/>
                    </a:lnTo>
                    <a:lnTo>
                      <a:pt x="2521" y="34807"/>
                    </a:lnTo>
                    <a:lnTo>
                      <a:pt x="2521" y="46363"/>
                    </a:lnTo>
                    <a:lnTo>
                      <a:pt x="8220" y="51992"/>
                    </a:lnTo>
                    <a:lnTo>
                      <a:pt x="89706" y="51992"/>
                    </a:lnTo>
                    <a:lnTo>
                      <a:pt x="97718" y="44760"/>
                    </a:lnTo>
                    <a:lnTo>
                      <a:pt x="97718" y="18898"/>
                    </a:lnTo>
                    <a:lnTo>
                      <a:pt x="99512" y="17256"/>
                    </a:lnTo>
                    <a:lnTo>
                      <a:pt x="99512" y="2083"/>
                    </a:lnTo>
                    <a:lnTo>
                      <a:pt x="97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2705025" y="19072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2705025" y="19532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2705025" y="19991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2705025" y="20451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2705025" y="20910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2705025" y="21370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2705025" y="21829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2705025" y="22289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2705025" y="22748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2705025" y="23208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2705025" y="23667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299200" y="1469875"/>
                <a:ext cx="2406950" cy="416700"/>
              </a:xfrm>
              <a:custGeom>
                <a:rect b="b" l="l" r="r" t="t"/>
                <a:pathLst>
                  <a:path extrusionOk="0" h="16668" w="96278">
                    <a:moveTo>
                      <a:pt x="955" y="0"/>
                    </a:moveTo>
                    <a:lnTo>
                      <a:pt x="0" y="939"/>
                    </a:lnTo>
                    <a:lnTo>
                      <a:pt x="94330" y="971"/>
                    </a:lnTo>
                    <a:lnTo>
                      <a:pt x="95345" y="2024"/>
                    </a:lnTo>
                    <a:lnTo>
                      <a:pt x="95345" y="16668"/>
                    </a:lnTo>
                    <a:lnTo>
                      <a:pt x="96277" y="15877"/>
                    </a:lnTo>
                    <a:lnTo>
                      <a:pt x="96277" y="1593"/>
                    </a:lnTo>
                    <a:lnTo>
                      <a:pt x="946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239875" y="1422825"/>
                <a:ext cx="2521500" cy="454350"/>
              </a:xfrm>
              <a:custGeom>
                <a:rect b="b" l="l" r="r" t="t"/>
                <a:pathLst>
                  <a:path extrusionOk="0" fill="none" h="18174" w="100860">
                    <a:moveTo>
                      <a:pt x="1" y="10489"/>
                    </a:moveTo>
                    <a:lnTo>
                      <a:pt x="1" y="2188"/>
                    </a:lnTo>
                    <a:lnTo>
                      <a:pt x="2188" y="1"/>
                    </a:lnTo>
                    <a:lnTo>
                      <a:pt x="97718" y="1"/>
                    </a:lnTo>
                    <a:lnTo>
                      <a:pt x="100859" y="2897"/>
                    </a:lnTo>
                    <a:lnTo>
                      <a:pt x="100859" y="18173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272475" y="1753750"/>
                <a:ext cx="57825" cy="633500"/>
              </a:xfrm>
              <a:custGeom>
                <a:rect b="b" l="l" r="r" t="t"/>
                <a:pathLst>
                  <a:path extrusionOk="0" fill="none" h="25340" w="2313">
                    <a:moveTo>
                      <a:pt x="0" y="0"/>
                    </a:moveTo>
                    <a:lnTo>
                      <a:pt x="0" y="20256"/>
                    </a:lnTo>
                    <a:lnTo>
                      <a:pt x="2313" y="22018"/>
                    </a:lnTo>
                    <a:lnTo>
                      <a:pt x="2313" y="2533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1904675" y="2554100"/>
                <a:ext cx="741900" cy="161725"/>
              </a:xfrm>
              <a:custGeom>
                <a:rect b="b" l="l" r="r" t="t"/>
                <a:pathLst>
                  <a:path extrusionOk="0" fill="none" h="6469" w="29676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233750" y="2330075"/>
                <a:ext cx="42150" cy="286600"/>
              </a:xfrm>
              <a:custGeom>
                <a:rect b="b" l="l" r="r" t="t"/>
                <a:pathLst>
                  <a:path extrusionOk="0" h="11464" w="1686">
                    <a:moveTo>
                      <a:pt x="966" y="1"/>
                    </a:moveTo>
                    <a:cubicBezTo>
                      <a:pt x="322" y="1"/>
                      <a:pt x="0" y="775"/>
                      <a:pt x="453" y="1234"/>
                    </a:cubicBezTo>
                    <a:cubicBezTo>
                      <a:pt x="599" y="1380"/>
                      <a:pt x="779" y="1445"/>
                      <a:pt x="956" y="1445"/>
                    </a:cubicBezTo>
                    <a:cubicBezTo>
                      <a:pt x="1328" y="1445"/>
                      <a:pt x="1686" y="1157"/>
                      <a:pt x="1686" y="721"/>
                    </a:cubicBezTo>
                    <a:cubicBezTo>
                      <a:pt x="1686" y="323"/>
                      <a:pt x="1364" y="1"/>
                      <a:pt x="966" y="1"/>
                    </a:cubicBezTo>
                    <a:close/>
                    <a:moveTo>
                      <a:pt x="966" y="3339"/>
                    </a:moveTo>
                    <a:cubicBezTo>
                      <a:pt x="322" y="3339"/>
                      <a:pt x="0" y="4119"/>
                      <a:pt x="453" y="4571"/>
                    </a:cubicBezTo>
                    <a:cubicBezTo>
                      <a:pt x="599" y="4717"/>
                      <a:pt x="779" y="4783"/>
                      <a:pt x="956" y="4783"/>
                    </a:cubicBezTo>
                    <a:cubicBezTo>
                      <a:pt x="1328" y="4783"/>
                      <a:pt x="1686" y="4495"/>
                      <a:pt x="1686" y="4059"/>
                    </a:cubicBezTo>
                    <a:cubicBezTo>
                      <a:pt x="1686" y="3660"/>
                      <a:pt x="1364" y="3339"/>
                      <a:pt x="966" y="3339"/>
                    </a:cubicBezTo>
                    <a:close/>
                    <a:moveTo>
                      <a:pt x="966" y="6676"/>
                    </a:moveTo>
                    <a:lnTo>
                      <a:pt x="966" y="6682"/>
                    </a:lnTo>
                    <a:cubicBezTo>
                      <a:pt x="322" y="6682"/>
                      <a:pt x="0" y="7456"/>
                      <a:pt x="453" y="7909"/>
                    </a:cubicBezTo>
                    <a:cubicBezTo>
                      <a:pt x="600" y="8058"/>
                      <a:pt x="782" y="8124"/>
                      <a:pt x="960" y="8124"/>
                    </a:cubicBezTo>
                    <a:cubicBezTo>
                      <a:pt x="1330" y="8124"/>
                      <a:pt x="1686" y="7836"/>
                      <a:pt x="1686" y="7402"/>
                    </a:cubicBezTo>
                    <a:cubicBezTo>
                      <a:pt x="1686" y="7004"/>
                      <a:pt x="1364" y="6676"/>
                      <a:pt x="966" y="6676"/>
                    </a:cubicBezTo>
                    <a:close/>
                    <a:moveTo>
                      <a:pt x="966" y="10014"/>
                    </a:moveTo>
                    <a:lnTo>
                      <a:pt x="966" y="10020"/>
                    </a:lnTo>
                    <a:cubicBezTo>
                      <a:pt x="322" y="10020"/>
                      <a:pt x="0" y="10800"/>
                      <a:pt x="453" y="11252"/>
                    </a:cubicBezTo>
                    <a:cubicBezTo>
                      <a:pt x="599" y="11399"/>
                      <a:pt x="780" y="11464"/>
                      <a:pt x="957" y="11464"/>
                    </a:cubicBezTo>
                    <a:cubicBezTo>
                      <a:pt x="1328" y="11464"/>
                      <a:pt x="1686" y="11177"/>
                      <a:pt x="1686" y="10745"/>
                    </a:cubicBezTo>
                    <a:cubicBezTo>
                      <a:pt x="1686" y="10341"/>
                      <a:pt x="1364" y="10014"/>
                      <a:pt x="966" y="100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8"/>
            <p:cNvGrpSpPr/>
            <p:nvPr/>
          </p:nvGrpSpPr>
          <p:grpSpPr>
            <a:xfrm>
              <a:off x="5974401" y="4456450"/>
              <a:ext cx="2070886" cy="190826"/>
              <a:chOff x="5082777" y="4170347"/>
              <a:chExt cx="601268" cy="55405"/>
            </a:xfrm>
          </p:grpSpPr>
          <p:sp>
            <p:nvSpPr>
              <p:cNvPr id="209" name="Google Shape;209;p8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8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8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6" name="Google Shape;216;p8"/>
          <p:cNvSpPr txBox="1"/>
          <p:nvPr>
            <p:ph type="title"/>
          </p:nvPr>
        </p:nvSpPr>
        <p:spPr>
          <a:xfrm>
            <a:off x="1274400" y="1539297"/>
            <a:ext cx="6595200" cy="22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9"/>
          <p:cNvGrpSpPr/>
          <p:nvPr/>
        </p:nvGrpSpPr>
        <p:grpSpPr>
          <a:xfrm>
            <a:off x="218926" y="280290"/>
            <a:ext cx="8706152" cy="4582774"/>
            <a:chOff x="218926" y="280290"/>
            <a:chExt cx="8706152" cy="4582774"/>
          </a:xfrm>
        </p:grpSpPr>
        <p:grpSp>
          <p:nvGrpSpPr>
            <p:cNvPr id="219" name="Google Shape;219;p9"/>
            <p:cNvGrpSpPr/>
            <p:nvPr/>
          </p:nvGrpSpPr>
          <p:grpSpPr>
            <a:xfrm>
              <a:off x="218926" y="280290"/>
              <a:ext cx="8706152" cy="4582774"/>
              <a:chOff x="233750" y="1422825"/>
              <a:chExt cx="2527625" cy="1330500"/>
            </a:xfrm>
          </p:grpSpPr>
          <p:sp>
            <p:nvSpPr>
              <p:cNvPr id="220" name="Google Shape;220;p9"/>
              <p:cNvSpPr/>
              <p:nvPr/>
            </p:nvSpPr>
            <p:spPr>
              <a:xfrm>
                <a:off x="239875" y="1453525"/>
                <a:ext cx="2487825" cy="1299800"/>
              </a:xfrm>
              <a:custGeom>
                <a:rect b="b" l="l" r="r" t="t"/>
                <a:pathLst>
                  <a:path extrusionOk="0" h="51992" w="99513">
                    <a:moveTo>
                      <a:pt x="3088" y="0"/>
                    </a:moveTo>
                    <a:lnTo>
                      <a:pt x="1315" y="1653"/>
                    </a:lnTo>
                    <a:lnTo>
                      <a:pt x="1315" y="9986"/>
                    </a:lnTo>
                    <a:lnTo>
                      <a:pt x="1" y="11775"/>
                    </a:lnTo>
                    <a:lnTo>
                      <a:pt x="1" y="32892"/>
                    </a:lnTo>
                    <a:lnTo>
                      <a:pt x="2521" y="34807"/>
                    </a:lnTo>
                    <a:lnTo>
                      <a:pt x="2521" y="46363"/>
                    </a:lnTo>
                    <a:lnTo>
                      <a:pt x="8220" y="51992"/>
                    </a:lnTo>
                    <a:lnTo>
                      <a:pt x="89706" y="51992"/>
                    </a:lnTo>
                    <a:lnTo>
                      <a:pt x="97718" y="44760"/>
                    </a:lnTo>
                    <a:lnTo>
                      <a:pt x="97718" y="18898"/>
                    </a:lnTo>
                    <a:lnTo>
                      <a:pt x="99512" y="17256"/>
                    </a:lnTo>
                    <a:lnTo>
                      <a:pt x="99512" y="2083"/>
                    </a:lnTo>
                    <a:lnTo>
                      <a:pt x="97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9"/>
              <p:cNvSpPr/>
              <p:nvPr/>
            </p:nvSpPr>
            <p:spPr>
              <a:xfrm>
                <a:off x="2705025" y="19072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9"/>
              <p:cNvSpPr/>
              <p:nvPr/>
            </p:nvSpPr>
            <p:spPr>
              <a:xfrm>
                <a:off x="2705025" y="19532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9"/>
              <p:cNvSpPr/>
              <p:nvPr/>
            </p:nvSpPr>
            <p:spPr>
              <a:xfrm>
                <a:off x="2705025" y="19991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>
                <a:off x="2705025" y="20451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2705025" y="20910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2705025" y="213702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2705025" y="2182975"/>
                <a:ext cx="56350" cy="55250"/>
              </a:xfrm>
              <a:custGeom>
                <a:rect b="b" l="l" r="r" t="t"/>
                <a:pathLst>
                  <a:path extrusionOk="0" fill="none" h="2210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>
                <a:off x="2705025" y="22289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9"/>
              <p:cNvSpPr/>
              <p:nvPr/>
            </p:nvSpPr>
            <p:spPr>
              <a:xfrm>
                <a:off x="2705025" y="22748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2705025" y="232082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9"/>
              <p:cNvSpPr/>
              <p:nvPr/>
            </p:nvSpPr>
            <p:spPr>
              <a:xfrm>
                <a:off x="2705025" y="2366775"/>
                <a:ext cx="56350" cy="55225"/>
              </a:xfrm>
              <a:custGeom>
                <a:rect b="b" l="l" r="r" t="t"/>
                <a:pathLst>
                  <a:path extrusionOk="0" fill="none" h="2209" w="2254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9"/>
              <p:cNvSpPr/>
              <p:nvPr/>
            </p:nvSpPr>
            <p:spPr>
              <a:xfrm>
                <a:off x="299200" y="1469875"/>
                <a:ext cx="2406950" cy="416700"/>
              </a:xfrm>
              <a:custGeom>
                <a:rect b="b" l="l" r="r" t="t"/>
                <a:pathLst>
                  <a:path extrusionOk="0" h="16668" w="96278">
                    <a:moveTo>
                      <a:pt x="955" y="0"/>
                    </a:moveTo>
                    <a:lnTo>
                      <a:pt x="0" y="939"/>
                    </a:lnTo>
                    <a:lnTo>
                      <a:pt x="94330" y="971"/>
                    </a:lnTo>
                    <a:lnTo>
                      <a:pt x="95345" y="2024"/>
                    </a:lnTo>
                    <a:lnTo>
                      <a:pt x="95345" y="16668"/>
                    </a:lnTo>
                    <a:lnTo>
                      <a:pt x="96277" y="15877"/>
                    </a:lnTo>
                    <a:lnTo>
                      <a:pt x="96277" y="1593"/>
                    </a:lnTo>
                    <a:lnTo>
                      <a:pt x="946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9"/>
              <p:cNvSpPr/>
              <p:nvPr/>
            </p:nvSpPr>
            <p:spPr>
              <a:xfrm>
                <a:off x="239875" y="1422825"/>
                <a:ext cx="2521500" cy="454350"/>
              </a:xfrm>
              <a:custGeom>
                <a:rect b="b" l="l" r="r" t="t"/>
                <a:pathLst>
                  <a:path extrusionOk="0" fill="none" h="18174" w="100860">
                    <a:moveTo>
                      <a:pt x="1" y="10489"/>
                    </a:moveTo>
                    <a:lnTo>
                      <a:pt x="1" y="2188"/>
                    </a:lnTo>
                    <a:lnTo>
                      <a:pt x="2188" y="1"/>
                    </a:lnTo>
                    <a:lnTo>
                      <a:pt x="97718" y="1"/>
                    </a:lnTo>
                    <a:lnTo>
                      <a:pt x="100859" y="2897"/>
                    </a:lnTo>
                    <a:lnTo>
                      <a:pt x="100859" y="18173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9"/>
              <p:cNvSpPr/>
              <p:nvPr/>
            </p:nvSpPr>
            <p:spPr>
              <a:xfrm>
                <a:off x="272475" y="1753750"/>
                <a:ext cx="57825" cy="633500"/>
              </a:xfrm>
              <a:custGeom>
                <a:rect b="b" l="l" r="r" t="t"/>
                <a:pathLst>
                  <a:path extrusionOk="0" fill="none" h="25340" w="2313">
                    <a:moveTo>
                      <a:pt x="0" y="0"/>
                    </a:moveTo>
                    <a:lnTo>
                      <a:pt x="0" y="20256"/>
                    </a:lnTo>
                    <a:lnTo>
                      <a:pt x="2313" y="22018"/>
                    </a:lnTo>
                    <a:lnTo>
                      <a:pt x="2313" y="25339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9"/>
              <p:cNvSpPr/>
              <p:nvPr/>
            </p:nvSpPr>
            <p:spPr>
              <a:xfrm>
                <a:off x="1904675" y="2554100"/>
                <a:ext cx="741900" cy="161725"/>
              </a:xfrm>
              <a:custGeom>
                <a:rect b="b" l="l" r="r" t="t"/>
                <a:pathLst>
                  <a:path extrusionOk="0" fill="none" h="6469" w="29676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545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233750" y="2330075"/>
                <a:ext cx="42150" cy="286600"/>
              </a:xfrm>
              <a:custGeom>
                <a:rect b="b" l="l" r="r" t="t"/>
                <a:pathLst>
                  <a:path extrusionOk="0" h="11464" w="1686">
                    <a:moveTo>
                      <a:pt x="966" y="1"/>
                    </a:moveTo>
                    <a:cubicBezTo>
                      <a:pt x="322" y="1"/>
                      <a:pt x="0" y="775"/>
                      <a:pt x="453" y="1234"/>
                    </a:cubicBezTo>
                    <a:cubicBezTo>
                      <a:pt x="599" y="1380"/>
                      <a:pt x="779" y="1445"/>
                      <a:pt x="956" y="1445"/>
                    </a:cubicBezTo>
                    <a:cubicBezTo>
                      <a:pt x="1328" y="1445"/>
                      <a:pt x="1686" y="1157"/>
                      <a:pt x="1686" y="721"/>
                    </a:cubicBezTo>
                    <a:cubicBezTo>
                      <a:pt x="1686" y="323"/>
                      <a:pt x="1364" y="1"/>
                      <a:pt x="966" y="1"/>
                    </a:cubicBezTo>
                    <a:close/>
                    <a:moveTo>
                      <a:pt x="966" y="3339"/>
                    </a:moveTo>
                    <a:cubicBezTo>
                      <a:pt x="322" y="3339"/>
                      <a:pt x="0" y="4119"/>
                      <a:pt x="453" y="4571"/>
                    </a:cubicBezTo>
                    <a:cubicBezTo>
                      <a:pt x="599" y="4717"/>
                      <a:pt x="779" y="4783"/>
                      <a:pt x="956" y="4783"/>
                    </a:cubicBezTo>
                    <a:cubicBezTo>
                      <a:pt x="1328" y="4783"/>
                      <a:pt x="1686" y="4495"/>
                      <a:pt x="1686" y="4059"/>
                    </a:cubicBezTo>
                    <a:cubicBezTo>
                      <a:pt x="1686" y="3660"/>
                      <a:pt x="1364" y="3339"/>
                      <a:pt x="966" y="3339"/>
                    </a:cubicBezTo>
                    <a:close/>
                    <a:moveTo>
                      <a:pt x="966" y="6676"/>
                    </a:moveTo>
                    <a:lnTo>
                      <a:pt x="966" y="6682"/>
                    </a:lnTo>
                    <a:cubicBezTo>
                      <a:pt x="322" y="6682"/>
                      <a:pt x="0" y="7456"/>
                      <a:pt x="453" y="7909"/>
                    </a:cubicBezTo>
                    <a:cubicBezTo>
                      <a:pt x="600" y="8058"/>
                      <a:pt x="782" y="8124"/>
                      <a:pt x="960" y="8124"/>
                    </a:cubicBezTo>
                    <a:cubicBezTo>
                      <a:pt x="1330" y="8124"/>
                      <a:pt x="1686" y="7836"/>
                      <a:pt x="1686" y="7402"/>
                    </a:cubicBezTo>
                    <a:cubicBezTo>
                      <a:pt x="1686" y="7004"/>
                      <a:pt x="1364" y="6676"/>
                      <a:pt x="966" y="6676"/>
                    </a:cubicBezTo>
                    <a:close/>
                    <a:moveTo>
                      <a:pt x="966" y="10014"/>
                    </a:moveTo>
                    <a:lnTo>
                      <a:pt x="966" y="10020"/>
                    </a:lnTo>
                    <a:cubicBezTo>
                      <a:pt x="322" y="10020"/>
                      <a:pt x="0" y="10800"/>
                      <a:pt x="453" y="11252"/>
                    </a:cubicBezTo>
                    <a:cubicBezTo>
                      <a:pt x="599" y="11399"/>
                      <a:pt x="780" y="11464"/>
                      <a:pt x="957" y="11464"/>
                    </a:cubicBezTo>
                    <a:cubicBezTo>
                      <a:pt x="1328" y="11464"/>
                      <a:pt x="1686" y="11177"/>
                      <a:pt x="1686" y="10745"/>
                    </a:cubicBezTo>
                    <a:cubicBezTo>
                      <a:pt x="1686" y="10341"/>
                      <a:pt x="1364" y="10014"/>
                      <a:pt x="966" y="100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" name="Google Shape;237;p9"/>
            <p:cNvGrpSpPr/>
            <p:nvPr/>
          </p:nvGrpSpPr>
          <p:grpSpPr>
            <a:xfrm>
              <a:off x="5974401" y="4456450"/>
              <a:ext cx="2070886" cy="190826"/>
              <a:chOff x="5082777" y="4170347"/>
              <a:chExt cx="601268" cy="55405"/>
            </a:xfrm>
          </p:grpSpPr>
          <p:sp>
            <p:nvSpPr>
              <p:cNvPr id="238" name="Google Shape;238;p9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rect b="b" l="l" r="r" t="t"/>
                <a:pathLst>
                  <a:path extrusionOk="0" h="2794" w="5515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9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rect b="b" l="l" r="r" t="t"/>
                <a:pathLst>
                  <a:path extrusionOk="0" h="2794" w="552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rect b="b" l="l" r="r" t="t"/>
                <a:pathLst>
                  <a:path extrusionOk="0" h="2794" w="5575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9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rect b="b" l="l" r="r" t="t"/>
                <a:pathLst>
                  <a:path extrusionOk="0" h="2794" w="5569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5" name="Google Shape;245;p9"/>
          <p:cNvSpPr txBox="1"/>
          <p:nvPr>
            <p:ph idx="1" type="subTitle"/>
          </p:nvPr>
        </p:nvSpPr>
        <p:spPr>
          <a:xfrm>
            <a:off x="1263045" y="2534154"/>
            <a:ext cx="6617700" cy="9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46" name="Google Shape;246;p9"/>
          <p:cNvSpPr txBox="1"/>
          <p:nvPr>
            <p:ph type="title"/>
          </p:nvPr>
        </p:nvSpPr>
        <p:spPr>
          <a:xfrm>
            <a:off x="1263255" y="1619838"/>
            <a:ext cx="66177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/>
          <p:nvPr>
            <p:ph type="title"/>
          </p:nvPr>
        </p:nvSpPr>
        <p:spPr>
          <a:xfrm>
            <a:off x="3745150" y="350725"/>
            <a:ext cx="4800300" cy="116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50729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Electrolize"/>
              <a:buNone/>
              <a:defRPr sz="3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lectrolize"/>
              <a:buNone/>
              <a:defRPr sz="36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lectrolize"/>
              <a:buNone/>
              <a:defRPr sz="36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lectrolize"/>
              <a:buNone/>
              <a:defRPr sz="36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lectrolize"/>
              <a:buNone/>
              <a:defRPr sz="36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lectrolize"/>
              <a:buNone/>
              <a:defRPr sz="36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lectrolize"/>
              <a:buNone/>
              <a:defRPr sz="36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lectrolize"/>
              <a:buNone/>
              <a:defRPr sz="36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lectrolize"/>
              <a:buNone/>
              <a:defRPr sz="36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chivo Light"/>
              <a:buChar char="■"/>
              <a:defRPr sz="1500">
                <a:solidFill>
                  <a:schemeClr val="lt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Char char="○"/>
              <a:defRPr sz="1500">
                <a:solidFill>
                  <a:schemeClr val="lt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Char char="■"/>
              <a:defRPr sz="1500">
                <a:solidFill>
                  <a:schemeClr val="lt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Char char="●"/>
              <a:defRPr sz="1500">
                <a:solidFill>
                  <a:schemeClr val="lt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Char char="○"/>
              <a:defRPr sz="1500">
                <a:solidFill>
                  <a:schemeClr val="lt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Char char="■"/>
              <a:defRPr sz="1500">
                <a:solidFill>
                  <a:schemeClr val="lt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Char char="●"/>
              <a:defRPr sz="1500">
                <a:solidFill>
                  <a:schemeClr val="lt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Char char="○"/>
              <a:defRPr sz="1500">
                <a:solidFill>
                  <a:schemeClr val="lt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Char char="■"/>
              <a:defRPr sz="1500">
                <a:solidFill>
                  <a:schemeClr val="lt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tripe.com/docs/api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ws.amazon.com/pt/what-is/api/" TargetMode="External"/><Relationship Id="rId4" Type="http://schemas.openxmlformats.org/officeDocument/2006/relationships/hyperlink" Target="https://www.redhat.com/pt-br/topics/api/what-is-a-rest-api" TargetMode="External"/><Relationship Id="rId5" Type="http://schemas.openxmlformats.org/officeDocument/2006/relationships/hyperlink" Target="https://docs.microsoft.com/pt-br/azure/architecture/best-practices/api-design" TargetMode="External"/><Relationship Id="rId6" Type="http://schemas.openxmlformats.org/officeDocument/2006/relationships/hyperlink" Target="https://swagger.io/blog/api-design/design-first-or-code-first-api-development" TargetMode="External"/><Relationship Id="rId7" Type="http://schemas.openxmlformats.org/officeDocument/2006/relationships/hyperlink" Target="https://www.ics.uci.edu/~fielding/pubs/dissertation/fielding_dissertation.pdf" TargetMode="External"/><Relationship Id="rId8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gif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39"/>
          <p:cNvSpPr txBox="1"/>
          <p:nvPr>
            <p:ph type="ctrTitle"/>
          </p:nvPr>
        </p:nvSpPr>
        <p:spPr>
          <a:xfrm>
            <a:off x="486075" y="138025"/>
            <a:ext cx="8411100" cy="17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Iniciando uma API: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Design</a:t>
            </a:r>
            <a:r>
              <a:rPr lang="pt-BR"/>
              <a:t> First x Code First</a:t>
            </a:r>
            <a:endParaRPr/>
          </a:p>
        </p:txBody>
      </p:sp>
      <p:pic>
        <p:nvPicPr>
          <p:cNvPr id="1046" name="Google Shape;10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288" y="2162300"/>
            <a:ext cx="3299925" cy="2679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48"/>
          <p:cNvSpPr txBox="1"/>
          <p:nvPr>
            <p:ph type="title"/>
          </p:nvPr>
        </p:nvSpPr>
        <p:spPr>
          <a:xfrm>
            <a:off x="1194600" y="2104250"/>
            <a:ext cx="675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Tudo certo até aqui?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49"/>
          <p:cNvSpPr txBox="1"/>
          <p:nvPr>
            <p:ph type="title"/>
          </p:nvPr>
        </p:nvSpPr>
        <p:spPr>
          <a:xfrm>
            <a:off x="164500" y="113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“And here we go…”</a:t>
            </a:r>
            <a:endParaRPr/>
          </a:p>
        </p:txBody>
      </p:sp>
      <p:sp>
        <p:nvSpPr>
          <p:cNvPr id="1110" name="Google Shape;1110;p49"/>
          <p:cNvSpPr txBox="1"/>
          <p:nvPr>
            <p:ph idx="1" type="body"/>
          </p:nvPr>
        </p:nvSpPr>
        <p:spPr>
          <a:xfrm>
            <a:off x="-147200" y="404875"/>
            <a:ext cx="7433700" cy="23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-"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Eu como gerente da empresa. 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Gostaria de ter um sistema financeiro.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Para conseguir fazer o controle 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de </a:t>
            </a: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orçamento dos meus clientes</a:t>
            </a: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 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1111" name="Google Shape;11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722" y="2571750"/>
            <a:ext cx="4158924" cy="192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371" y="934675"/>
            <a:ext cx="3079005" cy="12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750" y="793825"/>
            <a:ext cx="5751649" cy="417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50"/>
          <p:cNvSpPr txBox="1"/>
          <p:nvPr>
            <p:ph type="title"/>
          </p:nvPr>
        </p:nvSpPr>
        <p:spPr>
          <a:xfrm>
            <a:off x="436375" y="113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Design x Code First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51"/>
          <p:cNvSpPr txBox="1"/>
          <p:nvPr>
            <p:ph type="title"/>
          </p:nvPr>
        </p:nvSpPr>
        <p:spPr>
          <a:xfrm>
            <a:off x="192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/>
              <a:t>When Developer Experience Matters</a:t>
            </a:r>
            <a:r>
              <a:rPr b="1" lang="pt-BR" sz="1600"/>
              <a:t>:</a:t>
            </a:r>
            <a:endParaRPr b="1" sz="3300"/>
          </a:p>
        </p:txBody>
      </p:sp>
      <p:sp>
        <p:nvSpPr>
          <p:cNvPr id="1124" name="Google Shape;1124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-"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Se sua estratégia de API envolve alta adoção de sua API e retenção de usuários integrados à sua API, uma boa experiência de desenvolvedor é importante. Um design de API eficaz ajuda seus</a:t>
            </a: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 consumidores finais a entender rapidamente os recursos e as propostas de valor de sua API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2"/>
          <p:cNvSpPr txBox="1"/>
          <p:nvPr>
            <p:ph type="title"/>
          </p:nvPr>
        </p:nvSpPr>
        <p:spPr>
          <a:xfrm>
            <a:off x="192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/>
              <a:t>When Ensuring Good Communication</a:t>
            </a:r>
            <a:endParaRPr b="1" sz="3800"/>
          </a:p>
        </p:txBody>
      </p:sp>
      <p:sp>
        <p:nvSpPr>
          <p:cNvPr id="1130" name="Google Shape;113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lectrolize"/>
              <a:buChar char="-"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O contrato de API pode atuar como o rascunho central que mantém todos os membros de sua equipe alinhados sobre quais são os objetivos de sua API e como os recursos de sua API são expostos.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34925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lectrolize"/>
              <a:buChar char="-"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Com isso, Identificar bugs e problemas na arquitetura da API com sua equipe fica mais fácil inspecionar um design legível por humanos.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53"/>
          <p:cNvSpPr txBox="1"/>
          <p:nvPr>
            <p:ph type="title"/>
          </p:nvPr>
        </p:nvSpPr>
        <p:spPr>
          <a:xfrm>
            <a:off x="83375" y="26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/>
              <a:t>When Delivery Speedy Matters</a:t>
            </a:r>
            <a:endParaRPr b="1" sz="2100"/>
          </a:p>
        </p:txBody>
      </p:sp>
      <p:sp>
        <p:nvSpPr>
          <p:cNvPr id="1136" name="Google Shape;1136;p53"/>
          <p:cNvSpPr txBox="1"/>
          <p:nvPr>
            <p:ph idx="1" type="body"/>
          </p:nvPr>
        </p:nvSpPr>
        <p:spPr>
          <a:xfrm>
            <a:off x="311700" y="1152475"/>
            <a:ext cx="8520600" cy="18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lectrolize"/>
              <a:buChar char="-"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Isso é importante se sua estratégia de mercado enfatizar velocidade e agilidade como fatores importantes para o sucesso da API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137" name="Google Shape;11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525" y="3224763"/>
            <a:ext cx="20955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pt-BR" sz="1700"/>
              <a:t>When Developing Internal APIs</a:t>
            </a:r>
            <a:endParaRPr b="1" sz="2200"/>
          </a:p>
        </p:txBody>
      </p:sp>
      <p:sp>
        <p:nvSpPr>
          <p:cNvPr id="1143" name="Google Shape;1143;p54"/>
          <p:cNvSpPr txBox="1"/>
          <p:nvPr>
            <p:ph idx="1" type="body"/>
          </p:nvPr>
        </p:nvSpPr>
        <p:spPr>
          <a:xfrm>
            <a:off x="394500" y="864925"/>
            <a:ext cx="8520600" cy="18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lectrolize"/>
              <a:buChar char="-"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Isso é especialmente verdade se a API desenvolvida for pequena com apenas alguns endpoints, que serão usados ​​apenas internamente</a:t>
            </a:r>
            <a:endParaRPr sz="22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1144" name="Google Shape;11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625" y="2458375"/>
            <a:ext cx="2260336" cy="21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55"/>
          <p:cNvSpPr txBox="1"/>
          <p:nvPr>
            <p:ph idx="1" type="body"/>
          </p:nvPr>
        </p:nvSpPr>
        <p:spPr>
          <a:xfrm>
            <a:off x="311700" y="7847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Electrolize"/>
              <a:buChar char="-"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No final das contas, escolher a abordagem certa se resume às suas necessidades tecnológicas e estratégicas imediatas que você deseja resolver com suas APIs.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lectrolize"/>
              <a:buChar char="-"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E mesmo assim, o que queremos de resultado, é uma API escalável e resiliente, no nosso sentido de design de API.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lectrolize"/>
              <a:buChar char="-"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Então</a:t>
            </a: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, quais seriam os </a:t>
            </a: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próximos</a:t>
            </a: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 passos?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pt-BR"/>
              <a:t>First of all, let's evolve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Electrolize"/>
              <a:buChar char="-"/>
            </a:pPr>
            <a:r>
              <a:rPr lang="pt-BR" sz="1900">
                <a:latin typeface="Electrolize"/>
                <a:ea typeface="Electrolize"/>
                <a:cs typeface="Electrolize"/>
                <a:sym typeface="Electrolize"/>
              </a:rPr>
              <a:t>FIlter</a:t>
            </a:r>
            <a:endParaRPr sz="1900">
              <a:latin typeface="Electrolize"/>
              <a:ea typeface="Electrolize"/>
              <a:cs typeface="Electrolize"/>
              <a:sym typeface="Electroliz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Electrolize"/>
              <a:buChar char="-"/>
            </a:pPr>
            <a:r>
              <a:rPr lang="pt-BR" sz="1900">
                <a:latin typeface="Electrolize"/>
                <a:ea typeface="Electrolize"/>
                <a:cs typeface="Electrolize"/>
                <a:sym typeface="Electrolize"/>
              </a:rPr>
              <a:t>Sort</a:t>
            </a:r>
            <a:endParaRPr sz="1900">
              <a:latin typeface="Electrolize"/>
              <a:ea typeface="Electrolize"/>
              <a:cs typeface="Electrolize"/>
              <a:sym typeface="Electroliz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Electrolize"/>
              <a:buChar char="-"/>
            </a:pPr>
            <a:r>
              <a:rPr lang="pt-BR" sz="1900">
                <a:latin typeface="Electrolize"/>
                <a:ea typeface="Electrolize"/>
                <a:cs typeface="Electrolize"/>
                <a:sym typeface="Electrolize"/>
              </a:rPr>
              <a:t>Paging</a:t>
            </a:r>
            <a:endParaRPr sz="1900">
              <a:latin typeface="Electrolize"/>
              <a:ea typeface="Electrolize"/>
              <a:cs typeface="Electrolize"/>
              <a:sym typeface="Electroliz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Electrolize"/>
              <a:buChar char="-"/>
            </a:pPr>
            <a:r>
              <a:rPr lang="pt-BR" sz="1900">
                <a:latin typeface="Electrolize"/>
                <a:ea typeface="Electrolize"/>
                <a:cs typeface="Electrolize"/>
                <a:sym typeface="Electrolize"/>
              </a:rPr>
              <a:t>Versioning</a:t>
            </a:r>
            <a:endParaRPr sz="1900">
              <a:latin typeface="Electrolize"/>
              <a:ea typeface="Electrolize"/>
              <a:cs typeface="Electrolize"/>
              <a:sym typeface="Electroliz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Electrolize"/>
              <a:buChar char="-"/>
            </a:pPr>
            <a:r>
              <a:rPr lang="pt-BR" sz="1900">
                <a:latin typeface="Electrolize"/>
                <a:ea typeface="Electrolize"/>
                <a:cs typeface="Electrolize"/>
                <a:sym typeface="Electrolize"/>
              </a:rPr>
              <a:t>Error handling</a:t>
            </a:r>
            <a:endParaRPr sz="1900"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1156" name="Google Shape;11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000" y="1594925"/>
            <a:ext cx="3838174" cy="23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RESTFul</a:t>
            </a:r>
            <a:endParaRPr b="1"/>
          </a:p>
        </p:txBody>
      </p:sp>
      <p:sp>
        <p:nvSpPr>
          <p:cNvPr id="1162" name="Google Shape;1162;p57"/>
          <p:cNvSpPr txBox="1"/>
          <p:nvPr>
            <p:ph idx="1" type="body"/>
          </p:nvPr>
        </p:nvSpPr>
        <p:spPr>
          <a:xfrm>
            <a:off x="-63025" y="1680000"/>
            <a:ext cx="8520600" cy="17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lectrolize"/>
              <a:buChar char="-"/>
            </a:pPr>
            <a:r>
              <a:rPr b="1" lang="pt-BR" sz="18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Uniform Interface</a:t>
            </a:r>
            <a:endParaRPr sz="18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lectrolize"/>
              <a:buChar char="-"/>
            </a:pPr>
            <a:r>
              <a:rPr b="1" lang="pt-BR" sz="18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Stateless</a:t>
            </a:r>
            <a:endParaRPr sz="18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lectrolize"/>
              <a:buChar char="-"/>
            </a:pPr>
            <a:r>
              <a:rPr b="1" lang="pt-BR" sz="18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Cacheable</a:t>
            </a:r>
            <a:endParaRPr sz="18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lectrolize"/>
              <a:buChar char="-"/>
            </a:pPr>
            <a:r>
              <a:rPr b="1" lang="pt-BR" sz="18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Client-Server</a:t>
            </a:r>
            <a:endParaRPr sz="18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lectrolize"/>
              <a:buChar char="-"/>
            </a:pPr>
            <a:r>
              <a:rPr b="1" lang="pt-BR" sz="18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Layered System</a:t>
            </a:r>
            <a:endParaRPr sz="1800"/>
          </a:p>
        </p:txBody>
      </p:sp>
      <p:pic>
        <p:nvPicPr>
          <p:cNvPr id="1163" name="Google Shape;11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550" y="1330375"/>
            <a:ext cx="6230926" cy="33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0"/>
          <p:cNvSpPr txBox="1"/>
          <p:nvPr>
            <p:ph idx="1" type="subTitle"/>
          </p:nvPr>
        </p:nvSpPr>
        <p:spPr>
          <a:xfrm>
            <a:off x="234200" y="1084900"/>
            <a:ext cx="8520600" cy="23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Electrolize"/>
                <a:ea typeface="Electrolize"/>
                <a:cs typeface="Electrolize"/>
                <a:sym typeface="Electrolize"/>
              </a:rPr>
              <a:t>“A qualidade de software pode ser medida pelo </a:t>
            </a:r>
            <a:r>
              <a:rPr lang="pt-BR">
                <a:latin typeface="Electrolize"/>
                <a:ea typeface="Electrolize"/>
                <a:cs typeface="Electrolize"/>
                <a:sym typeface="Electrolize"/>
              </a:rPr>
              <a:t>esforço</a:t>
            </a:r>
            <a:r>
              <a:rPr lang="pt-BR">
                <a:latin typeface="Electrolize"/>
                <a:ea typeface="Electrolize"/>
                <a:cs typeface="Electrolize"/>
                <a:sym typeface="Electrolize"/>
              </a:rPr>
              <a:t> para entregar uma nova funcionalidade. Se esse </a:t>
            </a:r>
            <a:r>
              <a:rPr lang="pt-BR">
                <a:latin typeface="Electrolize"/>
                <a:ea typeface="Electrolize"/>
                <a:cs typeface="Electrolize"/>
                <a:sym typeface="Electrolize"/>
              </a:rPr>
              <a:t>esforço</a:t>
            </a:r>
            <a:r>
              <a:rPr lang="pt-BR">
                <a:latin typeface="Electrolize"/>
                <a:ea typeface="Electrolize"/>
                <a:cs typeface="Electrolize"/>
                <a:sym typeface="Electrolize"/>
              </a:rPr>
              <a:t> é baixo e permanece baixo durante a vida </a:t>
            </a:r>
            <a:r>
              <a:rPr lang="pt-BR">
                <a:latin typeface="Electrolize"/>
                <a:ea typeface="Electrolize"/>
                <a:cs typeface="Electrolize"/>
                <a:sym typeface="Electrolize"/>
              </a:rPr>
              <a:t>útil</a:t>
            </a:r>
            <a:r>
              <a:rPr lang="pt-BR">
                <a:latin typeface="Electrolize"/>
                <a:ea typeface="Electrolize"/>
                <a:cs typeface="Electrolize"/>
                <a:sym typeface="Electrolize"/>
              </a:rPr>
              <a:t> do sistema, o </a:t>
            </a:r>
            <a:r>
              <a:rPr lang="pt-BR">
                <a:latin typeface="Electrolize"/>
                <a:ea typeface="Electrolize"/>
                <a:cs typeface="Electrolize"/>
                <a:sym typeface="Electrolize"/>
              </a:rPr>
              <a:t>design</a:t>
            </a:r>
            <a:r>
              <a:rPr lang="pt-BR">
                <a:latin typeface="Electrolize"/>
                <a:ea typeface="Electrolize"/>
                <a:cs typeface="Electrolize"/>
                <a:sym typeface="Electrolize"/>
              </a:rPr>
              <a:t> é bom. Se esse </a:t>
            </a:r>
            <a:r>
              <a:rPr lang="pt-BR">
                <a:latin typeface="Electrolize"/>
                <a:ea typeface="Electrolize"/>
                <a:cs typeface="Electrolize"/>
                <a:sym typeface="Electrolize"/>
              </a:rPr>
              <a:t>esforço</a:t>
            </a:r>
            <a:r>
              <a:rPr lang="pt-BR">
                <a:latin typeface="Electrolize"/>
                <a:ea typeface="Electrolize"/>
                <a:cs typeface="Electrolize"/>
                <a:sym typeface="Electrolize"/>
              </a:rPr>
              <a:t> aumenta a cada nova versão, o </a:t>
            </a:r>
            <a:r>
              <a:rPr lang="pt-BR">
                <a:latin typeface="Electrolize"/>
                <a:ea typeface="Electrolize"/>
                <a:cs typeface="Electrolize"/>
                <a:sym typeface="Electrolize"/>
              </a:rPr>
              <a:t>design</a:t>
            </a:r>
            <a:r>
              <a:rPr lang="pt-BR">
                <a:latin typeface="Electrolize"/>
                <a:ea typeface="Electrolize"/>
                <a:cs typeface="Electrolize"/>
                <a:sym typeface="Electrolize"/>
              </a:rPr>
              <a:t> é ruim”</a:t>
            </a:r>
            <a:endParaRPr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1052" name="Google Shape;1052;p40"/>
          <p:cNvSpPr txBox="1"/>
          <p:nvPr/>
        </p:nvSpPr>
        <p:spPr>
          <a:xfrm>
            <a:off x="4572000" y="4107050"/>
            <a:ext cx="41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Robert C Martin. “Uncle Bob”, Clean Code</a:t>
            </a:r>
            <a:endParaRPr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8"/>
          <p:cNvSpPr txBox="1"/>
          <p:nvPr>
            <p:ph type="title"/>
          </p:nvPr>
        </p:nvSpPr>
        <p:spPr>
          <a:xfrm>
            <a:off x="72475" y="34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/>
              <a:t>Richardson Maturity Model</a:t>
            </a:r>
            <a:endParaRPr b="1" sz="2200"/>
          </a:p>
        </p:txBody>
      </p:sp>
      <p:pic>
        <p:nvPicPr>
          <p:cNvPr id="1169" name="Google Shape;11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413" y="916500"/>
            <a:ext cx="6410325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/>
              <a:t>HATEOAS</a:t>
            </a:r>
            <a:endParaRPr b="1" sz="3100"/>
          </a:p>
        </p:txBody>
      </p:sp>
      <p:pic>
        <p:nvPicPr>
          <p:cNvPr id="1175" name="Google Shape;11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924" y="1017725"/>
            <a:ext cx="6391475" cy="34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0"/>
          <p:cNvSpPr txBox="1"/>
          <p:nvPr>
            <p:ph type="title"/>
          </p:nvPr>
        </p:nvSpPr>
        <p:spPr>
          <a:xfrm>
            <a:off x="251675" y="405000"/>
            <a:ext cx="85206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</a:t>
            </a:r>
            <a:r>
              <a:rPr lang="pt-BR"/>
              <a:t> de API</a:t>
            </a:r>
            <a:endParaRPr/>
          </a:p>
        </p:txBody>
      </p:sp>
      <p:sp>
        <p:nvSpPr>
          <p:cNvPr id="1181" name="Google Shape;1181;p60"/>
          <p:cNvSpPr txBox="1"/>
          <p:nvPr>
            <p:ph idx="1" type="body"/>
          </p:nvPr>
        </p:nvSpPr>
        <p:spPr>
          <a:xfrm>
            <a:off x="311700" y="1152475"/>
            <a:ext cx="8520600" cy="10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lectrolize"/>
              <a:buChar char="-"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OWASP é uma fundação sem fins lucrativos que trabalha para melhorar a segurança do software.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2" name="Google Shape;11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75" y="2181475"/>
            <a:ext cx="8142699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1"/>
          <p:cNvSpPr txBox="1"/>
          <p:nvPr>
            <p:ph type="title"/>
          </p:nvPr>
        </p:nvSpPr>
        <p:spPr>
          <a:xfrm>
            <a:off x="251675" y="405000"/>
            <a:ext cx="85206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 de API</a:t>
            </a:r>
            <a:endParaRPr/>
          </a:p>
        </p:txBody>
      </p:sp>
      <p:sp>
        <p:nvSpPr>
          <p:cNvPr id="1188" name="Google Shape;1188;p61"/>
          <p:cNvSpPr txBox="1"/>
          <p:nvPr>
            <p:ph idx="1" type="body"/>
          </p:nvPr>
        </p:nvSpPr>
        <p:spPr>
          <a:xfrm>
            <a:off x="201650" y="1862950"/>
            <a:ext cx="8520600" cy="214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lectrolize"/>
              <a:buChar char="-"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Public/Private API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3492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lectrolize"/>
              <a:buChar char="-"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OAuth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3492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lectrolize"/>
              <a:buChar char="-"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Rate Limit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3492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lectrolize"/>
              <a:buChar char="-"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“Higienizar” input de dados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/>
              <a:t>API Guidelines da Microsoft</a:t>
            </a:r>
            <a:endParaRPr b="1" sz="3500"/>
          </a:p>
        </p:txBody>
      </p:sp>
      <p:pic>
        <p:nvPicPr>
          <p:cNvPr id="1194" name="Google Shape;119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75" y="1805125"/>
            <a:ext cx="8293050" cy="27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62"/>
          <p:cNvSpPr txBox="1"/>
          <p:nvPr/>
        </p:nvSpPr>
        <p:spPr>
          <a:xfrm>
            <a:off x="543700" y="1109175"/>
            <a:ext cx="6589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lectrolize"/>
              <a:buChar char="-"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https://github.com/microsoft/api-guidelines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APIs Exemplos</a:t>
            </a:r>
            <a:endParaRPr/>
          </a:p>
        </p:txBody>
      </p:sp>
      <p:sp>
        <p:nvSpPr>
          <p:cNvPr id="1201" name="Google Shape;1201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Electrolize"/>
              <a:buChar char="-"/>
            </a:pPr>
            <a:r>
              <a:rPr lang="pt-BR" sz="1900" u="sng">
                <a:solidFill>
                  <a:schemeClr val="hlink"/>
                </a:solidFill>
                <a:latin typeface="Electrolize"/>
                <a:ea typeface="Electrolize"/>
                <a:cs typeface="Electrolize"/>
                <a:sym typeface="Electrolize"/>
                <a:hlinkClick r:id="rId3"/>
              </a:rPr>
              <a:t>https://stripe.com/docs/api</a:t>
            </a:r>
            <a:endParaRPr sz="1900" u="sng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Electrolize"/>
              <a:ea typeface="Electrolize"/>
              <a:cs typeface="Electrolize"/>
              <a:sym typeface="Electroliz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Electrolize"/>
              <a:buChar char="-"/>
            </a:pPr>
            <a:r>
              <a:rPr lang="pt-BR" sz="1900" u="sng">
                <a:latin typeface="Electrolize"/>
                <a:ea typeface="Electrolize"/>
                <a:cs typeface="Electrolize"/>
                <a:sym typeface="Electrolize"/>
              </a:rPr>
              <a:t>https://docs.sendgrid.com/pt-br/for-developers/sending-email/api-getting-started</a:t>
            </a:r>
            <a:endParaRPr sz="1900" u="sng"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1207" name="Google Shape;1207;p64"/>
          <p:cNvSpPr txBox="1"/>
          <p:nvPr>
            <p:ph idx="1" type="body"/>
          </p:nvPr>
        </p:nvSpPr>
        <p:spPr>
          <a:xfrm>
            <a:off x="44875" y="1831050"/>
            <a:ext cx="8520600" cy="25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(AWS) </a:t>
            </a:r>
            <a:r>
              <a:rPr lang="pt-BR" sz="1400" u="sng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https://aws.amazon.com/pt/what-is/api</a:t>
            </a:r>
            <a:endParaRPr sz="14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(Redhat) </a:t>
            </a:r>
            <a:r>
              <a:rPr lang="pt-BR" sz="1400" u="sng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https://www.redhat.com/pt-br/topics/api/what-is-a-rest-api</a:t>
            </a:r>
            <a:endParaRPr sz="14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(Microsoft) </a:t>
            </a:r>
            <a:r>
              <a:rPr lang="pt-BR" sz="1400" u="sng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https://docs.microsoft.com/pt-br/azure/architecture/best-practices/api-design</a:t>
            </a:r>
            <a:endParaRPr sz="14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(Swagger Hub) </a:t>
            </a:r>
            <a:r>
              <a:rPr lang="pt-BR" sz="1400" u="sng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https://swagger.io/blog/api-design/design-first-or-code-first-api-development</a:t>
            </a:r>
            <a:endParaRPr sz="14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(OWASP) https://owasp.org/Top10/</a:t>
            </a:r>
            <a:endParaRPr sz="14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(Roy Fielding) </a:t>
            </a:r>
            <a:r>
              <a:rPr lang="pt-BR" sz="1400" u="sng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https://www.ics.uci.edu/~fielding/pubs/dissertation/fielding_dissertation.pdf</a:t>
            </a:r>
            <a:endParaRPr sz="14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(Richardson Maturity Model) https://martinfowler.com/articles/richardsonMaturityModel.html</a:t>
            </a:r>
            <a:endParaRPr sz="14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1208" name="Google Shape;1208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0138" y="248425"/>
            <a:ext cx="1366829" cy="17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Contatos</a:t>
            </a:r>
            <a:endParaRPr/>
          </a:p>
        </p:txBody>
      </p:sp>
      <p:pic>
        <p:nvPicPr>
          <p:cNvPr id="1214" name="Google Shape;12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78" y="1017725"/>
            <a:ext cx="2626275" cy="23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965" y="3645675"/>
            <a:ext cx="1124945" cy="10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8525" y="1017725"/>
            <a:ext cx="3021750" cy="26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1710" y="3954813"/>
            <a:ext cx="14954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3427" y="3806050"/>
            <a:ext cx="935752" cy="935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65"/>
          <p:cNvSpPr txBox="1"/>
          <p:nvPr/>
        </p:nvSpPr>
        <p:spPr>
          <a:xfrm>
            <a:off x="3216200" y="1841250"/>
            <a:ext cx="259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FelipeLimao#2098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1"/>
          <p:cNvSpPr txBox="1"/>
          <p:nvPr>
            <p:ph idx="1" type="body"/>
          </p:nvPr>
        </p:nvSpPr>
        <p:spPr>
          <a:xfrm>
            <a:off x="331250" y="1302000"/>
            <a:ext cx="8390700" cy="25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pt-BR" sz="1900">
                <a:latin typeface="Electrolize"/>
                <a:ea typeface="Electrolize"/>
                <a:cs typeface="Electrolize"/>
                <a:sym typeface="Electrolize"/>
              </a:rPr>
              <a:t>Software Engineer no Mercado Livre</a:t>
            </a:r>
            <a:endParaRPr sz="1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Electrolize"/>
              <a:ea typeface="Electrolize"/>
              <a:cs typeface="Electrolize"/>
              <a:sym typeface="Electroliz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Electrolize"/>
              <a:buChar char="-"/>
            </a:pPr>
            <a:r>
              <a:rPr lang="pt-BR" sz="1900">
                <a:latin typeface="Electrolize"/>
                <a:ea typeface="Electrolize"/>
                <a:cs typeface="Electrolize"/>
                <a:sym typeface="Electrolize"/>
              </a:rPr>
              <a:t>Ci</a:t>
            </a:r>
            <a:r>
              <a:rPr lang="pt-BR" sz="18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ê</a:t>
            </a:r>
            <a:r>
              <a:rPr lang="pt-BR" sz="1900">
                <a:latin typeface="Electrolize"/>
                <a:ea typeface="Electrolize"/>
                <a:cs typeface="Electrolize"/>
                <a:sym typeface="Electrolize"/>
              </a:rPr>
              <a:t>ncia da </a:t>
            </a:r>
            <a:r>
              <a:rPr lang="pt-BR" sz="1900">
                <a:latin typeface="Electrolize"/>
                <a:ea typeface="Electrolize"/>
                <a:cs typeface="Electrolize"/>
                <a:sym typeface="Electrolize"/>
              </a:rPr>
              <a:t>Computação</a:t>
            </a:r>
            <a:endParaRPr sz="1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Electrolize"/>
              <a:ea typeface="Electrolize"/>
              <a:cs typeface="Electrolize"/>
              <a:sym typeface="Electroliz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Electrolize"/>
              <a:buChar char="-"/>
            </a:pPr>
            <a:r>
              <a:rPr lang="pt-BR" sz="1900">
                <a:latin typeface="Electrolize"/>
                <a:ea typeface="Electrolize"/>
                <a:cs typeface="Electrolize"/>
                <a:sym typeface="Electrolize"/>
              </a:rPr>
              <a:t>Atualmente trabalho com a linguagem Go &lt;3, mas </a:t>
            </a:r>
            <a:r>
              <a:rPr lang="pt-BR" sz="1900">
                <a:latin typeface="Electrolize"/>
                <a:ea typeface="Electrolize"/>
                <a:cs typeface="Electrolize"/>
                <a:sym typeface="Electrolize"/>
              </a:rPr>
              <a:t>também</a:t>
            </a:r>
            <a:r>
              <a:rPr lang="pt-BR" sz="1900">
                <a:latin typeface="Electrolize"/>
                <a:ea typeface="Electrolize"/>
                <a:cs typeface="Electrolize"/>
                <a:sym typeface="Electrolize"/>
              </a:rPr>
              <a:t> </a:t>
            </a:r>
            <a:r>
              <a:rPr lang="pt-BR" sz="1900">
                <a:latin typeface="Electrolize"/>
                <a:ea typeface="Electrolize"/>
                <a:cs typeface="Electrolize"/>
                <a:sym typeface="Electrolize"/>
              </a:rPr>
              <a:t>já</a:t>
            </a:r>
            <a:r>
              <a:rPr lang="pt-BR" sz="1900">
                <a:latin typeface="Electrolize"/>
                <a:ea typeface="Electrolize"/>
                <a:cs typeface="Electrolize"/>
                <a:sym typeface="Electrolize"/>
              </a:rPr>
              <a:t> trabalhei muito com Typescript e Java</a:t>
            </a:r>
            <a:endParaRPr sz="1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Electrolize"/>
              <a:ea typeface="Electrolize"/>
              <a:cs typeface="Electrolize"/>
              <a:sym typeface="Electroliz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Electrolize"/>
              <a:buChar char="-"/>
            </a:pPr>
            <a:r>
              <a:rPr lang="pt-BR" sz="1900">
                <a:latin typeface="Electrolize"/>
                <a:ea typeface="Electrolize"/>
                <a:cs typeface="Electrolize"/>
                <a:sym typeface="Electrolize"/>
              </a:rPr>
              <a:t>Sou entusiasta em assuntos de Engenharia de Software, Sistemas </a:t>
            </a:r>
            <a:r>
              <a:rPr lang="pt-BR" sz="1900">
                <a:latin typeface="Electrolize"/>
                <a:ea typeface="Electrolize"/>
                <a:cs typeface="Electrolize"/>
                <a:sym typeface="Electrolize"/>
              </a:rPr>
              <a:t>Distribuídos</a:t>
            </a:r>
            <a:r>
              <a:rPr lang="pt-BR" sz="1900">
                <a:latin typeface="Electrolize"/>
                <a:ea typeface="Electrolize"/>
                <a:cs typeface="Electrolize"/>
                <a:sym typeface="Electrolize"/>
              </a:rPr>
              <a:t> e Estruturas de Dados…. etc</a:t>
            </a:r>
            <a:endParaRPr sz="1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41"/>
          <p:cNvSpPr txBox="1"/>
          <p:nvPr/>
        </p:nvSpPr>
        <p:spPr>
          <a:xfrm>
            <a:off x="2327925" y="244425"/>
            <a:ext cx="379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8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rPr>
              <a:t>Ok, mas quem é </a:t>
            </a:r>
            <a:r>
              <a:rPr b="1" lang="pt-BR" sz="18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rPr>
              <a:t>você</a:t>
            </a:r>
            <a:r>
              <a:rPr b="1" lang="pt-BR" sz="18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rPr>
              <a:t>?</a:t>
            </a:r>
            <a:endParaRPr b="1"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1059" name="Google Shape;10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150" y="3542450"/>
            <a:ext cx="3184651" cy="140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00" y="3296575"/>
            <a:ext cx="3662149" cy="20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2"/>
          <p:cNvSpPr txBox="1"/>
          <p:nvPr>
            <p:ph idx="1" type="body"/>
          </p:nvPr>
        </p:nvSpPr>
        <p:spPr>
          <a:xfrm>
            <a:off x="1769275" y="391250"/>
            <a:ext cx="5409300" cy="11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accent6"/>
                </a:solidFill>
                <a:latin typeface="Electrolize"/>
                <a:ea typeface="Electrolize"/>
                <a:cs typeface="Electrolize"/>
                <a:sym typeface="Electrolize"/>
              </a:rPr>
              <a:t>Para todos </a:t>
            </a:r>
            <a:r>
              <a:rPr lang="pt-BR" sz="1900">
                <a:solidFill>
                  <a:schemeClr val="accent6"/>
                </a:solidFill>
                <a:latin typeface="Electrolize"/>
                <a:ea typeface="Electrolize"/>
                <a:cs typeface="Electrolize"/>
                <a:sym typeface="Electrolize"/>
              </a:rPr>
              <a:t>nós</a:t>
            </a:r>
            <a:r>
              <a:rPr lang="pt-BR" sz="1900">
                <a:solidFill>
                  <a:schemeClr val="accent6"/>
                </a:solidFill>
                <a:latin typeface="Electrolize"/>
                <a:ea typeface="Electrolize"/>
                <a:cs typeface="Electrolize"/>
                <a:sym typeface="Electrolize"/>
              </a:rPr>
              <a:t> ficarmos na mesma página, </a:t>
            </a:r>
            <a:endParaRPr sz="1900">
              <a:solidFill>
                <a:schemeClr val="accent6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accent6"/>
                </a:solidFill>
                <a:latin typeface="Electrolize"/>
                <a:ea typeface="Electrolize"/>
                <a:cs typeface="Electrolize"/>
                <a:sym typeface="Electrolize"/>
              </a:rPr>
              <a:t>vamos definir os conceitos que vamos trabalhar aqui.</a:t>
            </a:r>
            <a:endParaRPr sz="1900">
              <a:solidFill>
                <a:schemeClr val="accent6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1066" name="Google Shape;10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325" y="2408625"/>
            <a:ext cx="3881600" cy="22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43"/>
          <p:cNvSpPr txBox="1"/>
          <p:nvPr>
            <p:ph type="title"/>
          </p:nvPr>
        </p:nvSpPr>
        <p:spPr>
          <a:xfrm>
            <a:off x="311700" y="214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API	</a:t>
            </a:r>
            <a:endParaRPr/>
          </a:p>
        </p:txBody>
      </p:sp>
      <p:sp>
        <p:nvSpPr>
          <p:cNvPr id="1072" name="Google Shape;1072;p43"/>
          <p:cNvSpPr txBox="1"/>
          <p:nvPr>
            <p:ph idx="1" type="body"/>
          </p:nvPr>
        </p:nvSpPr>
        <p:spPr>
          <a:xfrm>
            <a:off x="311700" y="1152475"/>
            <a:ext cx="8520600" cy="3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lectrolize"/>
              <a:buChar char="-"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“... No contexto de APIs, a palavra Aplicação refere-se a qualquer software com uma função distinta. E a interface pode ser pensada como um contrato de serviço entre duas aplicações. </a:t>
            </a: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Este</a:t>
            </a: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 contrato define como as duas se comunicam usando solicitações e respostas…” (AWS)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44"/>
          <p:cNvSpPr txBox="1"/>
          <p:nvPr>
            <p:ph type="title"/>
          </p:nvPr>
        </p:nvSpPr>
        <p:spPr>
          <a:xfrm>
            <a:off x="311700" y="15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REST</a:t>
            </a:r>
            <a:endParaRPr/>
          </a:p>
        </p:txBody>
      </p:sp>
      <p:sp>
        <p:nvSpPr>
          <p:cNvPr id="1078" name="Google Shape;1078;p44"/>
          <p:cNvSpPr txBox="1"/>
          <p:nvPr>
            <p:ph idx="1" type="body"/>
          </p:nvPr>
        </p:nvSpPr>
        <p:spPr>
          <a:xfrm>
            <a:off x="167400" y="86355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lectrolize"/>
              <a:buChar char="-"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Representational State Transfer” (REST) , surgiu em 2000 em um doutorado de Roy Fielding, após a crise das “.com”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e nada mais é do que um conjunto de regras para web services.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Sim, APIs ainda são consideradas web services.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chemeClr val="lt1"/>
              </a:highlight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chemeClr val="lt1"/>
              </a:highlight>
              <a:latin typeface="Electrolize"/>
              <a:ea typeface="Electrolize"/>
              <a:cs typeface="Electrolize"/>
              <a:sym typeface="Electroliz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lectrolize"/>
              <a:buChar char="-"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O REST é independente de qualquer protocolo subjacente 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e não está necessariamente ligada a HTTP. 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No entanto, as implementações mais comuns 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da API REST usam HTTP como protocolo. (Microsoft)</a:t>
            </a:r>
            <a:endParaRPr sz="23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1079" name="Google Shape;10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600" y="2718550"/>
            <a:ext cx="1914650" cy="21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44"/>
          <p:cNvSpPr txBox="1"/>
          <p:nvPr/>
        </p:nvSpPr>
        <p:spPr>
          <a:xfrm>
            <a:off x="7431475" y="4826550"/>
            <a:ext cx="147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</a:rPr>
              <a:t>Roy Fielding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JSON</a:t>
            </a:r>
            <a:endParaRPr/>
          </a:p>
        </p:txBody>
      </p:sp>
      <p:sp>
        <p:nvSpPr>
          <p:cNvPr id="1086" name="Google Shape;1086;p45"/>
          <p:cNvSpPr txBox="1"/>
          <p:nvPr>
            <p:ph idx="1" type="body"/>
          </p:nvPr>
        </p:nvSpPr>
        <p:spPr>
          <a:xfrm>
            <a:off x="311700" y="50840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lectrolize"/>
              <a:buChar char="-"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Temos o conceito de API REST bem </a:t>
            </a: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definido,</a:t>
            </a: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 agora sobre as informações que vamos trafegar entre elas. Um JSON, diferente do SOAP, onde é trafegado um XML.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lectrolize"/>
              <a:buChar char="-"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JSON é um formato que é utilizado para estruturar dados em formato de texto e permitir a troca de dados entre aplicações de forma simples, leve e rápida.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7" name="Google Shape;10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6363" y="3208125"/>
            <a:ext cx="347662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Logo, o que teremos:</a:t>
            </a:r>
            <a:endParaRPr/>
          </a:p>
        </p:txBody>
      </p:sp>
      <p:pic>
        <p:nvPicPr>
          <p:cNvPr id="1093" name="Google Shape;10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125" y="1598500"/>
            <a:ext cx="6654800" cy="24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Design de uma API</a:t>
            </a:r>
            <a:endParaRPr/>
          </a:p>
        </p:txBody>
      </p:sp>
      <p:sp>
        <p:nvSpPr>
          <p:cNvPr id="1099" name="Google Shape;109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lectrolize"/>
              <a:buChar char="-"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Fazer um design API é nada mais do que analisar e aplicar regras que você classifique como benéficas, na própria. Por exemplo: Qual URI utilizar para aquele Endpoint*, qual método HTTP utilizado para aquele recurso, qual nomenclatura mais semântica, etc…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Electrolize"/>
              <a:buChar char="-"/>
            </a:pPr>
            <a:r>
              <a:rPr lang="pt-BR" sz="1900">
                <a:solidFill>
                  <a:srgbClr val="FFFFFF"/>
                </a:solidFill>
                <a:latin typeface="Electrolize"/>
                <a:ea typeface="Electrolize"/>
                <a:cs typeface="Electrolize"/>
                <a:sym typeface="Electrolize"/>
              </a:rPr>
              <a:t>*Endpoint é o ponto de chamada de sua API.</a:t>
            </a:r>
            <a:endParaRPr sz="1900">
              <a:solidFill>
                <a:srgbClr val="FFFFFF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y the 4th Be a Celebration by Slidesgo">
  <a:themeElements>
    <a:clrScheme name="Simple Light">
      <a:dk1>
        <a:srgbClr val="101113"/>
      </a:dk1>
      <a:lt1>
        <a:srgbClr val="DAE8EC"/>
      </a:lt1>
      <a:dk2>
        <a:srgbClr val="BD0427"/>
      </a:dk2>
      <a:lt2>
        <a:srgbClr val="A7011F"/>
      </a:lt2>
      <a:accent1>
        <a:srgbClr val="5B0413"/>
      </a:accent1>
      <a:accent2>
        <a:srgbClr val="000000"/>
      </a:accent2>
      <a:accent3>
        <a:srgbClr val="272F8B"/>
      </a:accent3>
      <a:accent4>
        <a:srgbClr val="FFFFFF"/>
      </a:accent4>
      <a:accent5>
        <a:srgbClr val="FFFFFF"/>
      </a:accent5>
      <a:accent6>
        <a:srgbClr val="FFFFFF"/>
      </a:accent6>
      <a:hlink>
        <a:srgbClr val="DAE8E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